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60" r:id="rId4"/>
    <p:sldId id="259" r:id="rId5"/>
    <p:sldId id="261" r:id="rId6"/>
    <p:sldId id="263" r:id="rId7"/>
    <p:sldId id="262" r:id="rId8"/>
    <p:sldId id="265" r:id="rId9"/>
    <p:sldId id="264" r:id="rId10"/>
    <p:sldId id="266" r:id="rId11"/>
    <p:sldId id="267" r:id="rId12"/>
    <p:sldId id="268" r:id="rId13"/>
    <p:sldId id="269" r:id="rId14"/>
    <p:sldId id="270" r:id="rId15"/>
    <p:sldId id="271" r:id="rId16"/>
    <p:sldId id="272" r:id="rId17"/>
    <p:sldId id="273" r:id="rId18"/>
    <p:sldId id="274" r:id="rId19"/>
    <p:sldId id="275" r:id="rId20"/>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808B95-7B4D-4D62-8B22-10E0D35C9CA2}" v="17" dt="2026-09-10T10:45:54.631"/>
    <p1510:client id="{C6941E92-9441-4A50-ADB1-608A48EAB1DD}" v="422" dt="2026-09-10T10:24:25.6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m đỗ hoài" userId="562526ba1cbcf44a" providerId="LiveId" clId="{B12B9201-DEDB-4F51-9030-185696CACECA}"/>
    <pc:docChg chg="undo custSel modSld">
      <pc:chgData name="nam đỗ hoài" userId="562526ba1cbcf44a" providerId="LiveId" clId="{B12B9201-DEDB-4F51-9030-185696CACECA}" dt="2026-09-10T10:45:54.631" v="298" actId="207"/>
      <pc:docMkLst>
        <pc:docMk/>
      </pc:docMkLst>
      <pc:sldChg chg="addSp delSp modSp mod addAnim delAnim">
        <pc:chgData name="nam đỗ hoài" userId="562526ba1cbcf44a" providerId="LiveId" clId="{B12B9201-DEDB-4F51-9030-185696CACECA}" dt="2026-09-10T10:39:36.759" v="271" actId="14100"/>
        <pc:sldMkLst>
          <pc:docMk/>
          <pc:sldMk cId="1939876287" sldId="257"/>
        </pc:sldMkLst>
        <pc:spChg chg="del mod">
          <ac:chgData name="nam đỗ hoài" userId="562526ba1cbcf44a" providerId="LiveId" clId="{B12B9201-DEDB-4F51-9030-185696CACECA}" dt="2026-09-10T10:30:32.213" v="9" actId="21"/>
          <ac:spMkLst>
            <pc:docMk/>
            <pc:sldMk cId="1939876287" sldId="257"/>
            <ac:spMk id="2" creationId="{E87AA634-185C-A8FF-A169-C82B4BB25732}"/>
          </ac:spMkLst>
        </pc:spChg>
        <pc:spChg chg="add del mod">
          <ac:chgData name="nam đỗ hoài" userId="562526ba1cbcf44a" providerId="LiveId" clId="{B12B9201-DEDB-4F51-9030-185696CACECA}" dt="2026-09-10T10:30:54.761" v="13" actId="21"/>
          <ac:spMkLst>
            <pc:docMk/>
            <pc:sldMk cId="1939876287" sldId="257"/>
            <ac:spMk id="4" creationId="{BC42A3DC-0C8D-15FF-201E-81DE92953361}"/>
          </ac:spMkLst>
        </pc:spChg>
        <pc:spChg chg="del">
          <ac:chgData name="nam đỗ hoài" userId="562526ba1cbcf44a" providerId="LiveId" clId="{B12B9201-DEDB-4F51-9030-185696CACECA}" dt="2026-09-10T10:31:44.388" v="30" actId="21"/>
          <ac:spMkLst>
            <pc:docMk/>
            <pc:sldMk cId="1939876287" sldId="257"/>
            <ac:spMk id="6" creationId="{E0C50D65-1D53-686F-9C51-2996B144A8FD}"/>
          </ac:spMkLst>
        </pc:spChg>
        <pc:spChg chg="del">
          <ac:chgData name="nam đỗ hoài" userId="562526ba1cbcf44a" providerId="LiveId" clId="{B12B9201-DEDB-4F51-9030-185696CACECA}" dt="2026-09-10T10:31:35.369" v="26" actId="21"/>
          <ac:spMkLst>
            <pc:docMk/>
            <pc:sldMk cId="1939876287" sldId="257"/>
            <ac:spMk id="7" creationId="{451E23BE-6D12-4DD6-248B-18A5A83D625B}"/>
          </ac:spMkLst>
        </pc:spChg>
        <pc:spChg chg="del">
          <ac:chgData name="nam đỗ hoài" userId="562526ba1cbcf44a" providerId="LiveId" clId="{B12B9201-DEDB-4F51-9030-185696CACECA}" dt="2026-09-10T10:31:33.648" v="25" actId="21"/>
          <ac:spMkLst>
            <pc:docMk/>
            <pc:sldMk cId="1939876287" sldId="257"/>
            <ac:spMk id="8" creationId="{1BB5C37C-8064-6B9E-59B0-8DA9A36767E7}"/>
          </ac:spMkLst>
        </pc:spChg>
        <pc:spChg chg="add del mod">
          <ac:chgData name="nam đỗ hoài" userId="562526ba1cbcf44a" providerId="LiveId" clId="{B12B9201-DEDB-4F51-9030-185696CACECA}" dt="2026-09-10T10:37:39.126" v="251" actId="14100"/>
          <ac:spMkLst>
            <pc:docMk/>
            <pc:sldMk cId="1939876287" sldId="257"/>
            <ac:spMk id="9" creationId="{81637D59-77C7-FD6D-371D-AED616EF79F5}"/>
          </ac:spMkLst>
        </pc:spChg>
        <pc:spChg chg="add del mod">
          <ac:chgData name="nam đỗ hoài" userId="562526ba1cbcf44a" providerId="LiveId" clId="{B12B9201-DEDB-4F51-9030-185696CACECA}" dt="2026-09-10T10:31:42.686" v="29" actId="21"/>
          <ac:spMkLst>
            <pc:docMk/>
            <pc:sldMk cId="1939876287" sldId="257"/>
            <ac:spMk id="10" creationId="{79F77E6D-EB5C-5583-080B-C50FEC977697}"/>
          </ac:spMkLst>
        </pc:spChg>
        <pc:spChg chg="del mod">
          <ac:chgData name="nam đỗ hoài" userId="562526ba1cbcf44a" providerId="LiveId" clId="{B12B9201-DEDB-4F51-9030-185696CACECA}" dt="2026-09-10T10:30:41.834" v="10" actId="21"/>
          <ac:spMkLst>
            <pc:docMk/>
            <pc:sldMk cId="1939876287" sldId="257"/>
            <ac:spMk id="11" creationId="{FBD4EF6E-F85E-ED85-CAAE-BFB40ACC1883}"/>
          </ac:spMkLst>
        </pc:spChg>
        <pc:spChg chg="add del mod">
          <ac:chgData name="nam đỗ hoài" userId="562526ba1cbcf44a" providerId="LiveId" clId="{B12B9201-DEDB-4F51-9030-185696CACECA}" dt="2026-09-10T10:31:40.694" v="28" actId="21"/>
          <ac:spMkLst>
            <pc:docMk/>
            <pc:sldMk cId="1939876287" sldId="257"/>
            <ac:spMk id="12" creationId="{8F13B542-57BC-80CE-798B-3C462D0CA148}"/>
          </ac:spMkLst>
        </pc:spChg>
        <pc:spChg chg="add del mod">
          <ac:chgData name="nam đỗ hoài" userId="562526ba1cbcf44a" providerId="LiveId" clId="{B12B9201-DEDB-4F51-9030-185696CACECA}" dt="2026-09-10T10:31:47.583" v="31" actId="21"/>
          <ac:spMkLst>
            <pc:docMk/>
            <pc:sldMk cId="1939876287" sldId="257"/>
            <ac:spMk id="13" creationId="{BC42A3DC-0C8D-15FF-201E-81DE92953361}"/>
          </ac:spMkLst>
        </pc:spChg>
        <pc:spChg chg="add del mod">
          <ac:chgData name="nam đỗ hoài" userId="562526ba1cbcf44a" providerId="LiveId" clId="{B12B9201-DEDB-4F51-9030-185696CACECA}" dt="2026-09-10T10:31:48.850" v="34"/>
          <ac:spMkLst>
            <pc:docMk/>
            <pc:sldMk cId="1939876287" sldId="257"/>
            <ac:spMk id="14" creationId="{240A85F1-B72A-B1B6-C684-FF16C2B45F0B}"/>
          </ac:spMkLst>
        </pc:spChg>
        <pc:spChg chg="add mod">
          <ac:chgData name="nam đỗ hoài" userId="562526ba1cbcf44a" providerId="LiveId" clId="{B12B9201-DEDB-4F51-9030-185696CACECA}" dt="2026-09-10T10:39:00.271" v="263" actId="207"/>
          <ac:spMkLst>
            <pc:docMk/>
            <pc:sldMk cId="1939876287" sldId="257"/>
            <ac:spMk id="15" creationId="{3A56B7E0-FC92-0B2D-E385-B8E01396EDC3}"/>
          </ac:spMkLst>
        </pc:spChg>
        <pc:spChg chg="add del mod">
          <ac:chgData name="nam đỗ hoài" userId="562526ba1cbcf44a" providerId="LiveId" clId="{B12B9201-DEDB-4F51-9030-185696CACECA}" dt="2026-09-10T10:32:50.411" v="49" actId="21"/>
          <ac:spMkLst>
            <pc:docMk/>
            <pc:sldMk cId="1939876287" sldId="257"/>
            <ac:spMk id="16" creationId="{BC42A3DC-0C8D-15FF-201E-81DE92953361}"/>
          </ac:spMkLst>
        </pc:spChg>
        <pc:spChg chg="add mod">
          <ac:chgData name="nam đỗ hoài" userId="562526ba1cbcf44a" providerId="LiveId" clId="{B12B9201-DEDB-4F51-9030-185696CACECA}" dt="2026-09-10T10:38:36.305" v="260" actId="13926"/>
          <ac:spMkLst>
            <pc:docMk/>
            <pc:sldMk cId="1939876287" sldId="257"/>
            <ac:spMk id="17" creationId="{D9C10741-5F74-8E14-7C9B-57A7FA0313A4}"/>
          </ac:spMkLst>
        </pc:spChg>
        <pc:spChg chg="add mod">
          <ac:chgData name="nam đỗ hoài" userId="562526ba1cbcf44a" providerId="LiveId" clId="{B12B9201-DEDB-4F51-9030-185696CACECA}" dt="2026-09-10T10:36:20.276" v="241" actId="1076"/>
          <ac:spMkLst>
            <pc:docMk/>
            <pc:sldMk cId="1939876287" sldId="257"/>
            <ac:spMk id="18" creationId="{30F6A749-9B45-7B2A-E636-8F5E651299AC}"/>
          </ac:spMkLst>
        </pc:spChg>
        <pc:spChg chg="add mod">
          <ac:chgData name="nam đỗ hoài" userId="562526ba1cbcf44a" providerId="LiveId" clId="{B12B9201-DEDB-4F51-9030-185696CACECA}" dt="2026-09-10T10:39:33.209" v="270" actId="1076"/>
          <ac:spMkLst>
            <pc:docMk/>
            <pc:sldMk cId="1939876287" sldId="257"/>
            <ac:spMk id="19" creationId="{59D0A29B-21E5-A405-93A9-631E55D97F55}"/>
          </ac:spMkLst>
        </pc:spChg>
        <pc:spChg chg="add mod">
          <ac:chgData name="nam đỗ hoài" userId="562526ba1cbcf44a" providerId="LiveId" clId="{B12B9201-DEDB-4F51-9030-185696CACECA}" dt="2026-09-10T10:39:36.759" v="271" actId="14100"/>
          <ac:spMkLst>
            <pc:docMk/>
            <pc:sldMk cId="1939876287" sldId="257"/>
            <ac:spMk id="20" creationId="{7B19D723-97CC-7A42-EAB9-200406170DDA}"/>
          </ac:spMkLst>
        </pc:spChg>
        <pc:picChg chg="add del mod">
          <ac:chgData name="nam đỗ hoài" userId="562526ba1cbcf44a" providerId="LiveId" clId="{B12B9201-DEDB-4F51-9030-185696CACECA}" dt="2026-09-10T10:36:20.276" v="241" actId="1076"/>
          <ac:picMkLst>
            <pc:docMk/>
            <pc:sldMk cId="1939876287" sldId="257"/>
            <ac:picMk id="5" creationId="{3155DAFD-B858-6144-763A-F441470EB850}"/>
          </ac:picMkLst>
        </pc:picChg>
      </pc:sldChg>
      <pc:sldChg chg="modSp mod">
        <pc:chgData name="nam đỗ hoài" userId="562526ba1cbcf44a" providerId="LiveId" clId="{B12B9201-DEDB-4F51-9030-185696CACECA}" dt="2026-09-10T10:41:02.651" v="285" actId="1582"/>
        <pc:sldMkLst>
          <pc:docMk/>
          <pc:sldMk cId="3629213193" sldId="259"/>
        </pc:sldMkLst>
        <pc:spChg chg="mod">
          <ac:chgData name="nam đỗ hoài" userId="562526ba1cbcf44a" providerId="LiveId" clId="{B12B9201-DEDB-4F51-9030-185696CACECA}" dt="2026-09-10T10:40:15.028" v="277" actId="14100"/>
          <ac:spMkLst>
            <pc:docMk/>
            <pc:sldMk cId="3629213193" sldId="259"/>
            <ac:spMk id="2" creationId="{D4F1C6AC-AE6C-A45C-611D-9BA975077859}"/>
          </ac:spMkLst>
        </pc:spChg>
        <pc:spChg chg="mod">
          <ac:chgData name="nam đỗ hoài" userId="562526ba1cbcf44a" providerId="LiveId" clId="{B12B9201-DEDB-4F51-9030-185696CACECA}" dt="2026-09-10T10:39:47.240" v="272" actId="207"/>
          <ac:spMkLst>
            <pc:docMk/>
            <pc:sldMk cId="3629213193" sldId="259"/>
            <ac:spMk id="3" creationId="{3409777A-73EA-FB53-DDAE-6EF0BEE8F603}"/>
          </ac:spMkLst>
        </pc:spChg>
        <pc:spChg chg="mod">
          <ac:chgData name="nam đỗ hoài" userId="562526ba1cbcf44a" providerId="LiveId" clId="{B12B9201-DEDB-4F51-9030-185696CACECA}" dt="2026-09-10T10:40:37.117" v="282" actId="14100"/>
          <ac:spMkLst>
            <pc:docMk/>
            <pc:sldMk cId="3629213193" sldId="259"/>
            <ac:spMk id="4" creationId="{94269E6E-1479-A04E-B7CB-CBF7200BA266}"/>
          </ac:spMkLst>
        </pc:spChg>
        <pc:spChg chg="mod">
          <ac:chgData name="nam đỗ hoài" userId="562526ba1cbcf44a" providerId="LiveId" clId="{B12B9201-DEDB-4F51-9030-185696CACECA}" dt="2026-09-10T10:40:22.737" v="279" actId="14100"/>
          <ac:spMkLst>
            <pc:docMk/>
            <pc:sldMk cId="3629213193" sldId="259"/>
            <ac:spMk id="5" creationId="{3078476C-4F36-1CFA-2D10-E076C23547BB}"/>
          </ac:spMkLst>
        </pc:spChg>
        <pc:spChg chg="mod">
          <ac:chgData name="nam đỗ hoài" userId="562526ba1cbcf44a" providerId="LiveId" clId="{B12B9201-DEDB-4F51-9030-185696CACECA}" dt="2026-09-10T10:40:04.345" v="275" actId="207"/>
          <ac:spMkLst>
            <pc:docMk/>
            <pc:sldMk cId="3629213193" sldId="259"/>
            <ac:spMk id="6" creationId="{76DF771B-E92E-6FA8-B848-DCC1B4AB34BD}"/>
          </ac:spMkLst>
        </pc:spChg>
        <pc:spChg chg="mod">
          <ac:chgData name="nam đỗ hoài" userId="562526ba1cbcf44a" providerId="LiveId" clId="{B12B9201-DEDB-4F51-9030-185696CACECA}" dt="2026-09-10T10:39:55.493" v="274" actId="207"/>
          <ac:spMkLst>
            <pc:docMk/>
            <pc:sldMk cId="3629213193" sldId="259"/>
            <ac:spMk id="7" creationId="{93BC9394-454C-3EC7-93B2-F89AE66ADEF9}"/>
          </ac:spMkLst>
        </pc:spChg>
        <pc:spChg chg="mod">
          <ac:chgData name="nam đỗ hoài" userId="562526ba1cbcf44a" providerId="LiveId" clId="{B12B9201-DEDB-4F51-9030-185696CACECA}" dt="2026-09-10T10:40:50.843" v="283" actId="1582"/>
          <ac:spMkLst>
            <pc:docMk/>
            <pc:sldMk cId="3629213193" sldId="259"/>
            <ac:spMk id="11" creationId="{B4F4BC76-D007-B509-E3D8-132F246D07FD}"/>
          </ac:spMkLst>
        </pc:spChg>
        <pc:spChg chg="mod">
          <ac:chgData name="nam đỗ hoài" userId="562526ba1cbcf44a" providerId="LiveId" clId="{B12B9201-DEDB-4F51-9030-185696CACECA}" dt="2026-09-10T10:40:56.007" v="284" actId="1582"/>
          <ac:spMkLst>
            <pc:docMk/>
            <pc:sldMk cId="3629213193" sldId="259"/>
            <ac:spMk id="14" creationId="{178A4A52-8D11-7E44-008A-E3A98A7BDDF1}"/>
          </ac:spMkLst>
        </pc:spChg>
        <pc:spChg chg="mod">
          <ac:chgData name="nam đỗ hoài" userId="562526ba1cbcf44a" providerId="LiveId" clId="{B12B9201-DEDB-4F51-9030-185696CACECA}" dt="2026-09-10T10:41:02.651" v="285" actId="1582"/>
          <ac:spMkLst>
            <pc:docMk/>
            <pc:sldMk cId="3629213193" sldId="259"/>
            <ac:spMk id="15" creationId="{009E1592-E8D7-70E1-F3A9-E12D4B229AB7}"/>
          </ac:spMkLst>
        </pc:spChg>
      </pc:sldChg>
      <pc:sldChg chg="modSp mod">
        <pc:chgData name="nam đỗ hoài" userId="562526ba1cbcf44a" providerId="LiveId" clId="{B12B9201-DEDB-4F51-9030-185696CACECA}" dt="2026-09-10T10:41:23.011" v="286" actId="1582"/>
        <pc:sldMkLst>
          <pc:docMk/>
          <pc:sldMk cId="2153629402" sldId="261"/>
        </pc:sldMkLst>
        <pc:spChg chg="mod">
          <ac:chgData name="nam đỗ hoài" userId="562526ba1cbcf44a" providerId="LiveId" clId="{B12B9201-DEDB-4F51-9030-185696CACECA}" dt="2026-09-10T10:41:23.011" v="286" actId="1582"/>
          <ac:spMkLst>
            <pc:docMk/>
            <pc:sldMk cId="2153629402" sldId="261"/>
            <ac:spMk id="6" creationId="{A5933D2D-9E5A-C507-4720-43570727AF10}"/>
          </ac:spMkLst>
        </pc:spChg>
      </pc:sldChg>
      <pc:sldChg chg="modSp mod">
        <pc:chgData name="nam đỗ hoài" userId="562526ba1cbcf44a" providerId="LiveId" clId="{B12B9201-DEDB-4F51-9030-185696CACECA}" dt="2026-09-10T10:41:40.260" v="289" actId="1582"/>
        <pc:sldMkLst>
          <pc:docMk/>
          <pc:sldMk cId="3052029987" sldId="262"/>
        </pc:sldMkLst>
        <pc:spChg chg="mod">
          <ac:chgData name="nam đỗ hoài" userId="562526ba1cbcf44a" providerId="LiveId" clId="{B12B9201-DEDB-4F51-9030-185696CACECA}" dt="2026-09-10T10:41:40.260" v="289" actId="1582"/>
          <ac:spMkLst>
            <pc:docMk/>
            <pc:sldMk cId="3052029987" sldId="262"/>
            <ac:spMk id="6" creationId="{673DBE14-C949-40FE-884F-2CC9632D40D7}"/>
          </ac:spMkLst>
        </pc:spChg>
      </pc:sldChg>
      <pc:sldChg chg="modSp mod">
        <pc:chgData name="nam đỗ hoài" userId="562526ba1cbcf44a" providerId="LiveId" clId="{B12B9201-DEDB-4F51-9030-185696CACECA}" dt="2026-09-10T10:41:30.625" v="287" actId="1582"/>
        <pc:sldMkLst>
          <pc:docMk/>
          <pc:sldMk cId="266793620" sldId="263"/>
        </pc:sldMkLst>
        <pc:spChg chg="mod">
          <ac:chgData name="nam đỗ hoài" userId="562526ba1cbcf44a" providerId="LiveId" clId="{B12B9201-DEDB-4F51-9030-185696CACECA}" dt="2026-09-10T10:41:30.625" v="287" actId="1582"/>
          <ac:spMkLst>
            <pc:docMk/>
            <pc:sldMk cId="266793620" sldId="263"/>
            <ac:spMk id="16" creationId="{40B82507-E5FB-DF54-3E85-B8123F5FFF5A}"/>
          </ac:spMkLst>
        </pc:spChg>
      </pc:sldChg>
      <pc:sldChg chg="modSp mod">
        <pc:chgData name="nam đỗ hoài" userId="562526ba1cbcf44a" providerId="LiveId" clId="{B12B9201-DEDB-4F51-9030-185696CACECA}" dt="2026-09-10T10:45:54.631" v="298" actId="207"/>
        <pc:sldMkLst>
          <pc:docMk/>
          <pc:sldMk cId="931513214" sldId="264"/>
        </pc:sldMkLst>
        <pc:spChg chg="mod">
          <ac:chgData name="nam đỗ hoài" userId="562526ba1cbcf44a" providerId="LiveId" clId="{B12B9201-DEDB-4F51-9030-185696CACECA}" dt="2026-09-10T10:45:50.123" v="297" actId="13926"/>
          <ac:spMkLst>
            <pc:docMk/>
            <pc:sldMk cId="931513214" sldId="264"/>
            <ac:spMk id="7" creationId="{5574816F-81B2-6381-AE9B-2ECE12354AF7}"/>
          </ac:spMkLst>
        </pc:spChg>
        <pc:spChg chg="mod">
          <ac:chgData name="nam đỗ hoài" userId="562526ba1cbcf44a" providerId="LiveId" clId="{B12B9201-DEDB-4F51-9030-185696CACECA}" dt="2026-09-10T10:45:54.631" v="298" actId="207"/>
          <ac:spMkLst>
            <pc:docMk/>
            <pc:sldMk cId="931513214" sldId="264"/>
            <ac:spMk id="9" creationId="{8F11AD7A-3010-BD6D-4ADF-36B4BDFD0D96}"/>
          </ac:spMkLst>
        </pc:spChg>
      </pc:sldChg>
      <pc:sldChg chg="modSp mod">
        <pc:chgData name="nam đỗ hoài" userId="562526ba1cbcf44a" providerId="LiveId" clId="{B12B9201-DEDB-4F51-9030-185696CACECA}" dt="2026-09-10T10:42:38.494" v="296" actId="1582"/>
        <pc:sldMkLst>
          <pc:docMk/>
          <pc:sldMk cId="3642178146" sldId="265"/>
        </pc:sldMkLst>
        <pc:spChg chg="mod">
          <ac:chgData name="nam đỗ hoài" userId="562526ba1cbcf44a" providerId="LiveId" clId="{B12B9201-DEDB-4F51-9030-185696CACECA}" dt="2026-09-10T10:42:38.494" v="296" actId="1582"/>
          <ac:spMkLst>
            <pc:docMk/>
            <pc:sldMk cId="3642178146" sldId="265"/>
            <ac:spMk id="3" creationId="{F51EE4AA-3CD7-4A5F-E5E3-6B808F7D0779}"/>
          </ac:spMkLst>
        </pc:spChg>
        <pc:spChg chg="mod">
          <ac:chgData name="nam đỗ hoài" userId="562526ba1cbcf44a" providerId="LiveId" clId="{B12B9201-DEDB-4F51-9030-185696CACECA}" dt="2026-09-10T10:42:11.168" v="292" actId="1076"/>
          <ac:spMkLst>
            <pc:docMk/>
            <pc:sldMk cId="3642178146" sldId="265"/>
            <ac:spMk id="29" creationId="{87BE586A-B897-D78B-DA15-3765062C3809}"/>
          </ac:spMkLst>
        </pc:spChg>
        <pc:spChg chg="mod">
          <ac:chgData name="nam đỗ hoài" userId="562526ba1cbcf44a" providerId="LiveId" clId="{B12B9201-DEDB-4F51-9030-185696CACECA}" dt="2026-09-10T10:42:28.397" v="295" actId="1076"/>
          <ac:spMkLst>
            <pc:docMk/>
            <pc:sldMk cId="3642178146" sldId="265"/>
            <ac:spMk id="30" creationId="{AE1FC1D0-0721-5B5A-EFEA-592818ABF057}"/>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3:26:38.053"/>
    </inkml:context>
    <inkml:brush xml:id="br0">
      <inkml:brushProperty name="width" value="0.035" units="cm"/>
      <inkml:brushProperty name="height" value="0.035" units="cm"/>
      <inkml:brushProperty name="color" value="#FFFFFF"/>
    </inkml:brush>
  </inkml:definitions>
  <inkml:trace contextRef="#ctx0" brushRef="#br0">1708 90 24575,'-48'-1'0,"16"0"0,0 1 0,-63 9 0,67-4 0,15-3 0,0 1 0,-1 0 0,1 1 0,-16 7 0,7-2 0,-1 0 0,-1-2 0,-47 10 0,59-15 0,0 1 0,-15 5 0,27-8 0,0 0 0,0 0 0,0 0 0,0 0 0,0-1 0,0 1 0,0 0 0,0 0 0,0 0 0,0 0 0,-1 0 0,1 0 0,0 0 0,0 0 0,0 0 0,0 0 0,0 0 0,0 0 0,0 1 0,0-1 0,0 0 0,0 0 0,0 0 0,-1 0 0,1 0 0,0 0 0,0 0 0,0 0 0,0 0 0,0 0 0,0 0 0,0 0 0,0 0 0,0 0 0,0 0 0,0 0 0,0 0 0,0 1 0,0-1 0,0 0 0,0 0 0,0 0 0,0 0 0,0 0 0,0 0 0,0 0 0,0 0 0,0 0 0,0 0 0,0 0 0,0 1 0,0-1 0,0 0 0,0 0 0,0 0 0,0 0 0,0 0 0,0 0 0,0 0 0,0 0 0,0 0 0,0 0 0,0 0 0,0 1 0,0-1 0,0 0 0,0 0 0,0 0 0,9 2 0,14 0 0,24-2-868,0-2-1,58-9 0,-44 6 869,-4 1 0,-47 2 274,-1-1 1,0 1-1,11-6 0,19-6 1235,-13 8-1509,76-15 0,-91 19 0,0 0 0,17-7 0,-27 9 0,-1 0 0,0 0 0,0 0 0,0 0 0,0 0 0,0 0 0,0 0 0,0 0 0,0 0 0,0 0 0,0 0 0,0 0 0,1 0 0,-1 0 0,0 0 0,0 0 0,0 0 0,0 0 0,0 0 0,0 0 0,0 0 0,0 0 0,0 0 0,0 0 0,0 0 0,1 0 0,-1 0 0,0 0 0,0 0 0,0 0 0,0 0 0,0 0 0,0 0 0,0-1 0,0 1 0,0 0 0,0 0 0,0 0 0,0 0 0,0 0 0,0 0 0,0 0 0,0 0 0,0 0 0,0 0 0,0 0 0,0-1 0,0 1 0,0 0 0,0 0 0,0 0 0,0 0 0,0 0 0,0 0 0,0 0 0,0 0 0,0 0 0,0 0 0,0 0 0,0-1 0,0 1 0,0 0 0,0 0 0,0 0 0,0 0 0,0 0 0,0 0 0,-1 0 0,-8-2 0,-13 0 0,-14 1 0,-170 3 0,182 4 0,24-6 0,0 0 0,-1 0 0,1 0 0,0 0 0,0 0 0,0 0 0,-1 0 0,1 0 0,0 0 0,0 0 0,0 0 0,0 1 0,0-1 0,-1 0 0,1 0 0,0 0 0,0 0 0,0 0 0,0 0 0,0 1 0,0-1 0,0 0 0,-1 0 0,1 0 0,0 0 0,0 1 0,0-1 0,0 0 0,0 0 0,0 0 0,0 0 0,0 1 0,0-1 0,0 0 0,11 5 0,5-4 0,0 0 0,1 0 0,-1-2 0,0 0 0,28-5 0,15-2 0,-48 6-218,0 0-1,0 0 1,0-1-1,17-7 1,-15 5 78,0 0-1,22-4 1,-21 7 140,22-4 0,-34 6 0,1-1 0,-1 0 0,0 0 0,1 0 0,-1 0 0,0 0 0,1 0 0,-1-1 0,0 1 0,0-1 0,2-1 0,-4 3 0,0-1 0,1 1 0,-1-1 0,1 1 0,-1-1 0,1 1 0,-1-1 0,0 1 0,1-1 0,-1 0 1,0 1-1,0-1 0,1 1 0,-1-1 0,0 0 0,0 1 0,0-1 0,0 0 0,0 1 0,0-1 0,0 0 0,0 1 0,0-1 0,0 1 0,-1-2 0,1 1 0,-1 0 0,1 0 0,-1 1 0,0-1-1,1 0 1,-1 1 0,0-1 0,1 1 0,-1-1 0,0 1 0,0-1 0,0 1 0,0-1 0,0 1 0,-1-1 0,-1 0 1,-1 0 0,0 0 0,0 1 0,0-1 1,0 1-1,1 0 0,-8 0 0,-1 3-152,1 1-1,-1-1 0,0 2 1,-18 9-1,-2 1-1486,-421 168-8081,309-122 7615,83-33 2454,-98 30 0,57-27 235,-117 51-1,43-10 1147,9-9-720,135-52-498,-1 0 0,-48 8 1,25-7-178,45-9 328,1 1 1,-1 0 0,1 1 0,0 0-1,-9 7 1,18-11-475,0-1-91,1 0 1,-1 0 0,0 1 0,1-1-1,-1 0 1,1 1 0,-1-1 0,1 0-1,-1 1 1,1-1 0,0 1 0,-1-1-1,1 1 1,-1-1 0,1 1 0,0-1-1,-1 1 1,1-1 0,0 1-1,0-1 1,-1 2 0,1-2-63,1 1 0,-1-1 1,0 0-1,1 1 0,-1-1 0,0 0 0,1 1 1,-1-1-1,0 0 0,1 0 0,-1 1 0,0-1 1,1 0-1,-1 0 0,1 0 0,-1 1 1,1-1-1,-1 0 0,1 0 0,-1 0 0,1 0 1,33 2 198,-30-2-51,580-2-5197,-429-8 5088,-2 0 61,-33 0 135,-8 1-87,8-1-322,2 0 607,-79 10 2265,-38 1-1064,-28-1-920,-155 0-275,355 0-476,-167 0 0,-1-1 0,16-2 0,-23 3 0,0-1 0,1 1 0,-1-1 0,0 0 0,1 0 0,-1 0 0,0 0 0,0 0 0,0 0 0,0 0 0,0-1 0,0 1 0,0-1 0,0 0 0,1-1 0,-3 2 0,0 1 0,0 0 0,1-1 0,-1 1 0,0 0 0,0-1 0,0 1 0,0-1 0,0 1 0,-1 0 0,1-1 0,0 1 0,0 0 0,0-1 0,0 1 0,0 0 0,0-1 0,-1 1 0,1 0 0,0-1 0,0 1 0,0 0 0,-1-1 0,1 1 0,0 0 0,0 0 0,-1 0 0,1-1 0,0 1 0,-1 0 0,1 0 0,0 0 0,-1-1 0,1 1 0,0 0 0,-1 0 0,1 0 0,0 0 0,-1 0 0,1 0 0,0 0 0,-1 0 0,0 0 0,-18-4 0,-38 1-2355,-71 3-1,47 2 1021,-92 10 1335,87-4 0,0 0 78,-53 3-523,114-9-246,1 1 1,0 2 0,0 0-1,-27 10 1,-21 5 105,31-10 605,0-3 0,-48 3 1,70-7 208,-1 0 0,0 1 0,1 1 0,-26 10 0,13-4-81,-21 1 3086,35-8-1961,36-17 1843,-1 1-3127,-5 5 112,1 0 0,0 2 0,20-7 0,21-10-493,237-98-3765,-262 110 4157,14-6 0,55-12 0,-68 22-159,143-37-2351,-122 27 2458,1 1 0,101-13 1,-112 22-840,64-18 1,-15 2 132,-63 18 634,45-2 1,-7 2 295,-48 1 85,-1 0 0,23-8-1,-4 0-261,21-4 28,27-7 617,-27 12 3263,-117 12 1976,-37-2-6495,88-1 1089,30 0-473,0-1 0,0-1 0,-1-1 0,23-8 0,-12 4 0,-14 4 0,-12 1 0,-9 1 0,-9 1 0,13 1 0,-30 1-440,-52 9-1,-19 1-295,71-9 736,-1 2 0,1 1 0,0 2 0,-31 10 0,-38 17 0,81-28 249,5-3 207,1 1 0,-15 7 0,58-8-456,-19-3 0,0 0 0,0-1 0,-1-1 0,1 0 0,0-1 0,15-5 0,-5 1-81,1 1-1,-1 1 0,35-3 1,-29 4-990,45-11 1,-48 10 918,0 0 0,0 1 0,39 0 1,68 4 1719,-89 1-62,-57-1-1613,0 1 0,0 0-1,-21 5 1,28-4-76,0 0 0,1 1 1,-1 0-1,1 0 0,0 1 0,0 0 1,0 0-1,-8 7 0,-11 8-672,-35 20-1,60-38 873,1-1-1,-1 0 1,0 1-1,1-1 1,-1 0-1,0 1 1,1-1-1,-1 1 1,1-1-1,-1 1 1,1-1-1,-1 1 1,1-1-1,-1 1 1,1-1-1,0 1 1,-1 0-1,0 1 1,2-2 13,-1 0 1,0 0 0,0 1 0,0-1 0,1 0 0,-1 1 0,0-1 0,0 0 0,1 0 0,-1 1 0,0-1 0,1 0-1,-1 0 1,0 0 0,1 1 0,-1-1 0,0 0 0,1 0 0,-1 0 0,0 0 0,1 0 0,-1 0 0,1 0-1,0 0 1,33 1 1508,-28-1-1410,23-1-65,28 1 484,-51 0-489,0 0 1,0 1 0,0 0 0,0 0 0,-1 1 0,12 4 0,-17-6-60,1 1 0,-1-1 0,0 0 0,1 1 0,-1-1 0,0 0 0,1 1 0,-1-1 0,0 0 0,1 1 0,-1-1 0,0 1 0,0-1 0,1 1 0,-1-1 0,0 1 0,0-1 0,0 1 0,0-1 0,0 1 0,1-1 0,-1 1 0,0-1 0,0 1 0,0-1 0,-1 1 0,1-1 0,0 1 0,0-1 0,0 1 0,0-1 0,0 1 0,0-1 0,-1 1 0,1-1 0,0 0 0,0 1 0,-1-1 0,1 1 0,0-1 0,-1 0 0,1 1 0,-1-1 0,1 1 0,-19 17 0,14-15 0,0 0 0,0 0 0,-1 0 0,1-1 0,-1 0 0,0 0 0,0 0 0,-8 1 0,-4-1 0,-26 0 0,15 0 0,58-3 0,-22 1 0,0 0 0,0 0 0,0 0 0,0-1 0,0 0 0,0 0 0,0-1 0,0 0 0,10-4 0,-17 6 0,0 0 0,0 0 0,0 0 0,0 0 0,0 0 0,0 0 0,0 0 0,0 0 0,0 0 0,0 0 0,0 0 0,1 0 0,-1 0 0,0-1 0,0 1 0,0 0 0,0 0 0,0 0 0,0 0 0,0 0 0,0 0 0,0 0 0,0 0 0,0 0 0,0 0 0,0 0 0,0 0 0,0 0 0,0 0 0,0 0 0,0-1 0,0 1 0,0 0 0,0 0 0,0 0 0,0 0 0,0 0 0,0 0 0,0 0 0,0 0 0,0 0 0,0 0 0,0 0 0,0 0 0,-1 0 0,1 0 0,0 0 0,0 0 0,0 0 0,0 0 0,0-1 0,0 1 0,0 0 0,0 0 0,0 0 0,0 0 0,0 0 0,0 0 0,0 0 0,0 0 0,0 0 0,0 0 0,-1 0 0,-6-2 0,-9 0 0,-3 2-337,0 1 1,1 1-1,-21 4 0,-31 3-513,-5 1 421,-5 0-34,-38 2 463,105-10 0,0 1 0,0 0 0,1 1 0,-18 7 0,-22 9 2257,60-24-1940,1 2 0,14-4 0,-12 4-534,0-1 0,0 0 0,19-9 0,-8 1 179,-1 1 1,1 0 0,1 2 0,0 1 0,0 0 0,25-3 0,-34 7 37,1 0 0,-1-2 0,19-8 0,-20 8 0,-13 5 3,0 0 0,0 0 0,1 0 0,-1 0 0,0 0 0,0 0 0,0 0 0,1 0 0,-1 0 0,0 0 0,0 0 0,0 0 0,0 0 0,1-1 0,-1 1 0,0 0 0,0 0 0,0 0 0,0 0 0,0 0 1,0-1-1,1 1 0,-1 0 0,0 0 0,0 0 0,0-1 0,0 1 0,0 0 0,0 0 0,0 0 0,0 0 0,0-1 0,0 1 0,0 0 0,0 0 0,0 0 0,0-1 0,0 1 0,0 0 0,0 0 0,0 0 0,0-1 0,0 1 0,0 0 0,0 0 0,0 0 0,-1-1 0,1 1 0,0 0 0,0 0 1,0 0-1,-14-10 344,-21-5 157,20 10-540,0 1-1,0 1 1,-1 1-1,-23-2 1,-65 5-1523,45 1 1319,9-1 240,-83-2 0,131 1 0,0 0 0,-1-1 0,1 1 0,0-1 0,0 0 0,0 0 0,0 1 0,-1-1 0,1 0 0,0-1 0,0 1 0,1 0 0,-1-1 0,0 1 0,0-1 0,-1-1 0,2 2 0,1 0 0,-1 0 0,1 0 0,-1 0 0,1 0 0,-1 0 0,1 0 0,-1 0 0,1 0 0,0 0 0,0 0 0,0 0 0,-1 0 0,1 0 0,0 0 0,0 0 0,0 0 0,1-1 0,-1 1 0,0 0 0,0 0 0,1 0 0,-1 0 0,0 0 0,1 0 0,-1 0 0,1 0 0,-1 0 0,1 0 0,0 0 0,-1 1 0,1-1 0,0 0 0,0 0 0,0 0 0,3-3 6,1 1 0,-1-1-1,0 1 1,1 0 0,0 0 0,0 1-1,0 0 1,5-2 0,6-1 49,22-4 1,-24 6-17,0 0 0,21-8 0,-28 8 14,15-8 69,-22 11-122,0 0 0,1 0 0,-1 0 0,0 0 0,0 0 0,0 0 0,0 0 0,0 0 0,0 0 0,0-1 0,0 1 0,0 0 0,0 0 0,0 0 0,0 0 0,0 0 0,0 0 0,0 0 0,0 0 0,0 0 0,0 0 0,0-1 0,0 1 0,0 0 0,0 0 0,0 0 0,0 0 0,0 0 0,0 0 0,0 0 0,0 0 0,0 0 0,0-1 0,0 1 0,0 0 0,0 0 0,0 0 0,0 0 0,0 0 0,0 0 0,0 0 0,0 0 0,0 0 0,0 0 0,0 0 0,0 0 0,0-1 0,-1 1 0,1 0 0,0 0 0,0 0 0,-7-2 0,-10 0 0,-131 2 1488,104 1-1450,61-9-38,2 4 0,9-3 0,-1-2 0,39-16 0,-11 3 0,-55 22 0,0 0 0,0 0 0,0 0 0,0 0 0,0 0 0,0 0 0,0 0 0,0 0 0,0 0 0,0 0 0,0 0 0,0 0 0,0 0 0,0 0 0,0 0 0,0 0 0,0 0 0,0 0 0,0 0 0,0 0 0,0 0 0,0 0 0,0 0 0,0 0 0,0 0 0,0 0 0,0-1 0,0 1 0,0 0 0,0 0 0,0 0 0,0 0 0,0 0 0,0 0 0,0 0 0,0 0 0,0 0 0,0 0 0,0 0 0,0 0 0,0 0 0,0 0 0,0 0 0,0 0 0,0 0 0,0 0 0,0 0 0,0 0 0,0 0 0,0-1 0,0 1 0,0 0 0,0 0 0,0 0 0,0 0 0,0 0 0,0 0 0,0 0 0,0 0 0,0 0 0,0 0 0,0 0 0,1 0 0,-1 0 0,0 0 0,0 0 0,0 0 0,0 0 0,0 0 0,-6-1 0,-9 0 0,-118 3-1365,110-2-5461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B1ED68D-7ECB-3FE1-E238-787C8D63ED82}"/>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a:extLst>
              <a:ext uri="{FF2B5EF4-FFF2-40B4-BE49-F238E27FC236}">
                <a16:creationId xmlns:a16="http://schemas.microsoft.com/office/drawing/2014/main" id="{84A300F4-B826-A156-7B6E-8EFACB4220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a:extLst>
              <a:ext uri="{FF2B5EF4-FFF2-40B4-BE49-F238E27FC236}">
                <a16:creationId xmlns:a16="http://schemas.microsoft.com/office/drawing/2014/main" id="{E1C766E3-2A20-B2C9-1F47-8B9D3AF9A3E6}"/>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5" name="Chỗ dành sẵn cho Chân trang 4">
            <a:extLst>
              <a:ext uri="{FF2B5EF4-FFF2-40B4-BE49-F238E27FC236}">
                <a16:creationId xmlns:a16="http://schemas.microsoft.com/office/drawing/2014/main" id="{BB7FCF78-252B-AAFF-50DC-B7C7495476AC}"/>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01858161-7772-D256-9032-A2440C611CFF}"/>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749014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124B08B-5391-AADC-D4B1-E194DC584B0D}"/>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48A5A3CD-3A7A-C762-AF40-562D37505756}"/>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122C03ED-ABA8-3D71-DC19-90C5CBB0D702}"/>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5" name="Chỗ dành sẵn cho Chân trang 4">
            <a:extLst>
              <a:ext uri="{FF2B5EF4-FFF2-40B4-BE49-F238E27FC236}">
                <a16:creationId xmlns:a16="http://schemas.microsoft.com/office/drawing/2014/main" id="{0E9F2410-0CDE-D182-C701-C6E2B04B654F}"/>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CE7BB31D-B942-3E55-E156-764871AE108A}"/>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2209615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61A70624-C1ED-E8D2-405F-E11E8F80C90E}"/>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p>
        </p:txBody>
      </p:sp>
      <p:sp>
        <p:nvSpPr>
          <p:cNvPr id="3" name="Chỗ dành sẵn cho Văn bản 2">
            <a:extLst>
              <a:ext uri="{FF2B5EF4-FFF2-40B4-BE49-F238E27FC236}">
                <a16:creationId xmlns:a16="http://schemas.microsoft.com/office/drawing/2014/main" id="{78563CF1-5F20-2707-29A2-07CA198F298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29206FB8-2F75-8E3D-D956-A1143CD26B14}"/>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5" name="Chỗ dành sẵn cho Chân trang 4">
            <a:extLst>
              <a:ext uri="{FF2B5EF4-FFF2-40B4-BE49-F238E27FC236}">
                <a16:creationId xmlns:a16="http://schemas.microsoft.com/office/drawing/2014/main" id="{BD7414CF-95A8-8F03-0DEC-73EAEA5A7429}"/>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FBEC8EAB-47A7-15C1-8E5D-FBA212F8F8B0}"/>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333139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9832821-40AA-42A1-F8F8-F7831B56C5B1}"/>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E71219BD-6D9B-E1D2-6E09-36E472CD1632}"/>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ội dung 3">
            <a:extLst>
              <a:ext uri="{FF2B5EF4-FFF2-40B4-BE49-F238E27FC236}">
                <a16:creationId xmlns:a16="http://schemas.microsoft.com/office/drawing/2014/main" id="{14B00A3D-91D4-34B8-E242-0618956E8DD5}"/>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Ngày tháng 4">
            <a:extLst>
              <a:ext uri="{FF2B5EF4-FFF2-40B4-BE49-F238E27FC236}">
                <a16:creationId xmlns:a16="http://schemas.microsoft.com/office/drawing/2014/main" id="{AE125C56-1671-0FC1-7E4F-A39B36FE401B}"/>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6" name="Chỗ dành sẵn cho Chân trang 5">
            <a:extLst>
              <a:ext uri="{FF2B5EF4-FFF2-40B4-BE49-F238E27FC236}">
                <a16:creationId xmlns:a16="http://schemas.microsoft.com/office/drawing/2014/main" id="{C6C364D8-5B54-56EA-9DAD-56CC2B203046}"/>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1901A7EF-2742-8CE9-52A7-F7038A4046AB}"/>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3410600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39F7C478-67DE-F8A2-035E-59AF77D4F153}"/>
              </a:ext>
            </a:extLst>
          </p:cNvPr>
          <p:cNvSpPr>
            <a:spLocks noGrp="1"/>
          </p:cNvSpPr>
          <p:nvPr>
            <p:ph type="title"/>
          </p:nvPr>
        </p:nvSpPr>
        <p:spPr>
          <a:xfrm>
            <a:off x="839788" y="365125"/>
            <a:ext cx="10515600" cy="1325563"/>
          </a:xfrm>
        </p:spPr>
        <p:txBody>
          <a:bodyPr/>
          <a:lstStyle/>
          <a:p>
            <a:r>
              <a:rPr lang="vi-VN"/>
              <a:t>Bấm để sửa kiểu tiêu đề Bản cái</a:t>
            </a:r>
          </a:p>
        </p:txBody>
      </p:sp>
      <p:sp>
        <p:nvSpPr>
          <p:cNvPr id="3" name="Chỗ dành sẵn cho Văn bản 2">
            <a:extLst>
              <a:ext uri="{FF2B5EF4-FFF2-40B4-BE49-F238E27FC236}">
                <a16:creationId xmlns:a16="http://schemas.microsoft.com/office/drawing/2014/main" id="{0234FC1C-0161-25E8-3391-364B1C38B8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ADE2A929-1D60-BEDB-129D-0EE001B2163A}"/>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Văn bản 4">
            <a:extLst>
              <a:ext uri="{FF2B5EF4-FFF2-40B4-BE49-F238E27FC236}">
                <a16:creationId xmlns:a16="http://schemas.microsoft.com/office/drawing/2014/main" id="{B92A648A-3C3E-E88D-8333-6DC151124E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5645B279-69ED-1536-B713-6E4356D80BCE}"/>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7" name="Chỗ dành sẵn cho Ngày tháng 6">
            <a:extLst>
              <a:ext uri="{FF2B5EF4-FFF2-40B4-BE49-F238E27FC236}">
                <a16:creationId xmlns:a16="http://schemas.microsoft.com/office/drawing/2014/main" id="{4DB498E1-0935-2F6B-4628-B9917AC42023}"/>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8" name="Chỗ dành sẵn cho Chân trang 7">
            <a:extLst>
              <a:ext uri="{FF2B5EF4-FFF2-40B4-BE49-F238E27FC236}">
                <a16:creationId xmlns:a16="http://schemas.microsoft.com/office/drawing/2014/main" id="{823CD717-5E9F-81B9-7BDF-58DA8AE528BA}"/>
              </a:ext>
            </a:extLst>
          </p:cNvPr>
          <p:cNvSpPr>
            <a:spLocks noGrp="1"/>
          </p:cNvSpPr>
          <p:nvPr>
            <p:ph type="ftr" sz="quarter" idx="11"/>
          </p:nvPr>
        </p:nvSpPr>
        <p:spPr/>
        <p:txBody>
          <a:bodyPr/>
          <a:lstStyle/>
          <a:p>
            <a:endParaRPr lang="vi-VN"/>
          </a:p>
        </p:txBody>
      </p:sp>
      <p:sp>
        <p:nvSpPr>
          <p:cNvPr id="9" name="Chỗ dành sẵn cho Số hiệu Bản chiếu 8">
            <a:extLst>
              <a:ext uri="{FF2B5EF4-FFF2-40B4-BE49-F238E27FC236}">
                <a16:creationId xmlns:a16="http://schemas.microsoft.com/office/drawing/2014/main" id="{3C5EB620-C60D-CEDA-91EC-F93A7BC19E50}"/>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237358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2E755D1-12E7-37F5-C5CC-294897DDE605}"/>
              </a:ext>
            </a:extLst>
          </p:cNvPr>
          <p:cNvSpPr>
            <a:spLocks noGrp="1"/>
          </p:cNvSpPr>
          <p:nvPr>
            <p:ph type="title"/>
          </p:nvPr>
        </p:nvSpPr>
        <p:spPr/>
        <p:txBody>
          <a:bodyPr/>
          <a:lstStyle/>
          <a:p>
            <a:r>
              <a:rPr lang="vi-VN"/>
              <a:t>Bấm để sửa kiểu tiêu đề Bản cái</a:t>
            </a:r>
          </a:p>
        </p:txBody>
      </p:sp>
      <p:sp>
        <p:nvSpPr>
          <p:cNvPr id="3" name="Chỗ dành sẵn cho Ngày tháng 2">
            <a:extLst>
              <a:ext uri="{FF2B5EF4-FFF2-40B4-BE49-F238E27FC236}">
                <a16:creationId xmlns:a16="http://schemas.microsoft.com/office/drawing/2014/main" id="{23A9934D-D812-BD3E-495C-F01076DD87AC}"/>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4" name="Chỗ dành sẵn cho Chân trang 3">
            <a:extLst>
              <a:ext uri="{FF2B5EF4-FFF2-40B4-BE49-F238E27FC236}">
                <a16:creationId xmlns:a16="http://schemas.microsoft.com/office/drawing/2014/main" id="{E36DAC66-D161-F587-58D0-F87ECEB9E10C}"/>
              </a:ext>
            </a:extLst>
          </p:cNvPr>
          <p:cNvSpPr>
            <a:spLocks noGrp="1"/>
          </p:cNvSpPr>
          <p:nvPr>
            <p:ph type="ftr" sz="quarter" idx="11"/>
          </p:nvPr>
        </p:nvSpPr>
        <p:spPr/>
        <p:txBody>
          <a:bodyPr/>
          <a:lstStyle/>
          <a:p>
            <a:endParaRPr lang="vi-VN"/>
          </a:p>
        </p:txBody>
      </p:sp>
      <p:sp>
        <p:nvSpPr>
          <p:cNvPr id="5" name="Chỗ dành sẵn cho Số hiệu Bản chiếu 4">
            <a:extLst>
              <a:ext uri="{FF2B5EF4-FFF2-40B4-BE49-F238E27FC236}">
                <a16:creationId xmlns:a16="http://schemas.microsoft.com/office/drawing/2014/main" id="{111B0968-68B6-F217-BBBA-4E3840B6EC61}"/>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101719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11465044-9E0C-2111-4BC0-618230430E36}"/>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3" name="Chỗ dành sẵn cho Chân trang 2">
            <a:extLst>
              <a:ext uri="{FF2B5EF4-FFF2-40B4-BE49-F238E27FC236}">
                <a16:creationId xmlns:a16="http://schemas.microsoft.com/office/drawing/2014/main" id="{3D51D55D-0B9E-48AB-1231-CBC0F8A08F2E}"/>
              </a:ext>
            </a:extLst>
          </p:cNvPr>
          <p:cNvSpPr>
            <a:spLocks noGrp="1"/>
          </p:cNvSpPr>
          <p:nvPr>
            <p:ph type="ftr" sz="quarter" idx="11"/>
          </p:nvPr>
        </p:nvSpPr>
        <p:spPr/>
        <p:txBody>
          <a:bodyPr/>
          <a:lstStyle/>
          <a:p>
            <a:endParaRPr lang="vi-VN"/>
          </a:p>
        </p:txBody>
      </p:sp>
      <p:sp>
        <p:nvSpPr>
          <p:cNvPr id="4" name="Chỗ dành sẵn cho Số hiệu Bản chiếu 3">
            <a:extLst>
              <a:ext uri="{FF2B5EF4-FFF2-40B4-BE49-F238E27FC236}">
                <a16:creationId xmlns:a16="http://schemas.microsoft.com/office/drawing/2014/main" id="{B9D0CA1A-75D1-A462-077F-4C970BADA47C}"/>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1629297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7A447C7-0F4A-BCF7-B96F-CEEE6564A24B}"/>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Nội dung 2">
            <a:extLst>
              <a:ext uri="{FF2B5EF4-FFF2-40B4-BE49-F238E27FC236}">
                <a16:creationId xmlns:a16="http://schemas.microsoft.com/office/drawing/2014/main" id="{C842F038-ADFA-45D0-D979-F34E0F55C6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Văn bản 3">
            <a:extLst>
              <a:ext uri="{FF2B5EF4-FFF2-40B4-BE49-F238E27FC236}">
                <a16:creationId xmlns:a16="http://schemas.microsoft.com/office/drawing/2014/main" id="{97D0C93C-940A-E08B-C554-882A5F206F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3D01BA42-A054-3216-E3AD-CFA15FAA00F1}"/>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6" name="Chỗ dành sẵn cho Chân trang 5">
            <a:extLst>
              <a:ext uri="{FF2B5EF4-FFF2-40B4-BE49-F238E27FC236}">
                <a16:creationId xmlns:a16="http://schemas.microsoft.com/office/drawing/2014/main" id="{946FE917-F24A-4D99-951A-F1D9F5CF1052}"/>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A7526D7E-CDE7-6902-82A3-778A66903B91}"/>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880885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8106EA8-F1BF-C002-3FD1-60E9FCF29635}"/>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Hình ảnh 2">
            <a:extLst>
              <a:ext uri="{FF2B5EF4-FFF2-40B4-BE49-F238E27FC236}">
                <a16:creationId xmlns:a16="http://schemas.microsoft.com/office/drawing/2014/main" id="{096DA9AE-AA3B-EA6B-B6F9-93134033D9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Chỗ dành sẵn cho Văn bản 3">
            <a:extLst>
              <a:ext uri="{FF2B5EF4-FFF2-40B4-BE49-F238E27FC236}">
                <a16:creationId xmlns:a16="http://schemas.microsoft.com/office/drawing/2014/main" id="{A6A7941D-1621-0EE5-4156-C08D547A3C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069F6671-C1B5-E4F8-4FE0-D639F61602FA}"/>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6" name="Chỗ dành sẵn cho Chân trang 5">
            <a:extLst>
              <a:ext uri="{FF2B5EF4-FFF2-40B4-BE49-F238E27FC236}">
                <a16:creationId xmlns:a16="http://schemas.microsoft.com/office/drawing/2014/main" id="{D4B728B0-E33C-0566-43E7-1FC05CB158F6}"/>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ECCFFFAE-74FF-0383-E50F-0EFB57EC40C3}"/>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887598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0978DE1-2156-709A-C3FB-DEDA7202E0C3}"/>
              </a:ext>
            </a:extLst>
          </p:cNvPr>
          <p:cNvSpPr>
            <a:spLocks noGrp="1"/>
          </p:cNvSpPr>
          <p:nvPr>
            <p:ph type="title"/>
          </p:nvPr>
        </p:nvSpPr>
        <p:spPr/>
        <p:txBody>
          <a:bodyPr/>
          <a:lstStyle/>
          <a:p>
            <a:r>
              <a:rPr lang="vi-VN"/>
              <a:t>Bấm để sửa kiểu tiêu đề Bản cái</a:t>
            </a:r>
          </a:p>
        </p:txBody>
      </p:sp>
      <p:sp>
        <p:nvSpPr>
          <p:cNvPr id="3" name="Chỗ dành sẵn cho Văn bản Dọc 2">
            <a:extLst>
              <a:ext uri="{FF2B5EF4-FFF2-40B4-BE49-F238E27FC236}">
                <a16:creationId xmlns:a16="http://schemas.microsoft.com/office/drawing/2014/main" id="{EC04E2A9-8413-67AE-F923-19EA91702AE2}"/>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25E4AA5D-4A19-BCE3-5F1B-7CB67272D1F6}"/>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5" name="Chỗ dành sẵn cho Chân trang 4">
            <a:extLst>
              <a:ext uri="{FF2B5EF4-FFF2-40B4-BE49-F238E27FC236}">
                <a16:creationId xmlns:a16="http://schemas.microsoft.com/office/drawing/2014/main" id="{C85415BC-27A4-D11A-3806-5F7C7E0C4215}"/>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CFE2D79A-E61F-D37E-D6E8-6630CA4EF5FF}"/>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1298470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77461A62-A28C-8623-8FB4-0E16CD904C4E}"/>
              </a:ext>
            </a:extLst>
          </p:cNvPr>
          <p:cNvSpPr>
            <a:spLocks noGrp="1"/>
          </p:cNvSpPr>
          <p:nvPr>
            <p:ph type="title" orient="vert"/>
          </p:nvPr>
        </p:nvSpPr>
        <p:spPr>
          <a:xfrm>
            <a:off x="8724900" y="365125"/>
            <a:ext cx="2628900" cy="5811838"/>
          </a:xfrm>
        </p:spPr>
        <p:txBody>
          <a:bodyPr vert="eaVert"/>
          <a:lstStyle/>
          <a:p>
            <a:r>
              <a:rPr lang="vi-VN"/>
              <a:t>Bấm để sửa kiểu tiêu đề Bản cái</a:t>
            </a:r>
          </a:p>
        </p:txBody>
      </p:sp>
      <p:sp>
        <p:nvSpPr>
          <p:cNvPr id="3" name="Chỗ dành sẵn cho Văn bản Dọc 2">
            <a:extLst>
              <a:ext uri="{FF2B5EF4-FFF2-40B4-BE49-F238E27FC236}">
                <a16:creationId xmlns:a16="http://schemas.microsoft.com/office/drawing/2014/main" id="{42504548-2FFC-D097-F6AF-177A189B1705}"/>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F0A3F42C-3430-DF96-82B0-C7CBBB32BC27}"/>
              </a:ext>
            </a:extLst>
          </p:cNvPr>
          <p:cNvSpPr>
            <a:spLocks noGrp="1"/>
          </p:cNvSpPr>
          <p:nvPr>
            <p:ph type="dt" sz="half" idx="10"/>
          </p:nvPr>
        </p:nvSpPr>
        <p:spPr/>
        <p:txBody>
          <a:bodyPr/>
          <a:lstStyle/>
          <a:p>
            <a:fld id="{9AC79A37-1575-4DB0-ABF6-D30E066BE15A}" type="datetimeFigureOut">
              <a:rPr lang="vi-VN" smtClean="0"/>
              <a:t>10/09/2026</a:t>
            </a:fld>
            <a:endParaRPr lang="vi-VN"/>
          </a:p>
        </p:txBody>
      </p:sp>
      <p:sp>
        <p:nvSpPr>
          <p:cNvPr id="5" name="Chỗ dành sẵn cho Chân trang 4">
            <a:extLst>
              <a:ext uri="{FF2B5EF4-FFF2-40B4-BE49-F238E27FC236}">
                <a16:creationId xmlns:a16="http://schemas.microsoft.com/office/drawing/2014/main" id="{BC19391D-A884-E881-98A2-65B218BB020E}"/>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C18621C7-BB65-DE99-F3CF-2EB52C0A0433}"/>
              </a:ext>
            </a:extLst>
          </p:cNvPr>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3740818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êu đề và Chú thích">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vi-VN"/>
              <a:t>Bấm để sửa kiểu tiêu đề Bản cái</a:t>
            </a:r>
            <a:endParaRPr lang="en-US"/>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vi-VN"/>
              <a:t>Bấm để chỉnh sửa kiểu văn bản của Bản cái</a:t>
            </a:r>
          </a:p>
        </p:txBody>
      </p:sp>
      <p:sp>
        <p:nvSpPr>
          <p:cNvPr id="4" name="Date Placeholder 3"/>
          <p:cNvSpPr>
            <a:spLocks noGrp="1"/>
          </p:cNvSpPr>
          <p:nvPr>
            <p:ph type="dt" sz="half" idx="10"/>
          </p:nvPr>
        </p:nvSpPr>
        <p:spPr/>
        <p:txBody>
          <a:bodyPr/>
          <a:lstStyle/>
          <a:p>
            <a:fld id="{9AC79A37-1575-4DB0-ABF6-D30E066BE15A}" type="datetimeFigureOut">
              <a:rPr lang="vi-VN" smtClean="0"/>
              <a:t>10/09/2026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12A2F4BD-8C5E-494B-95C0-7474A410E9BC}" type="slidenum">
              <a:rPr lang="vi-VN" smtClean="0"/>
              <a:t>‹#›</a:t>
            </a:fld>
            <a:endParaRPr lang="vi-VN"/>
          </a:p>
        </p:txBody>
      </p:sp>
    </p:spTree>
    <p:extLst>
      <p:ext uri="{BB962C8B-B14F-4D97-AF65-F5344CB8AC3E}">
        <p14:creationId xmlns:p14="http://schemas.microsoft.com/office/powerpoint/2010/main" val="4135349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8CACA190-A8E4-90C7-0862-5CB2CC9D45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p>
        </p:txBody>
      </p:sp>
      <p:sp>
        <p:nvSpPr>
          <p:cNvPr id="3" name="Chỗ dành sẵn cho Văn bản 2">
            <a:extLst>
              <a:ext uri="{FF2B5EF4-FFF2-40B4-BE49-F238E27FC236}">
                <a16:creationId xmlns:a16="http://schemas.microsoft.com/office/drawing/2014/main" id="{6CF3B074-1F3C-7FDF-B051-8F5A604AEA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4F334C5A-A46B-4565-5982-2145D817A6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AC79A37-1575-4DB0-ABF6-D30E066BE15A}" type="datetimeFigureOut">
              <a:rPr lang="vi-VN" smtClean="0"/>
              <a:t>10/09/2026</a:t>
            </a:fld>
            <a:endParaRPr lang="vi-VN"/>
          </a:p>
        </p:txBody>
      </p:sp>
      <p:sp>
        <p:nvSpPr>
          <p:cNvPr id="5" name="Chỗ dành sẵn cho Chân trang 4">
            <a:extLst>
              <a:ext uri="{FF2B5EF4-FFF2-40B4-BE49-F238E27FC236}">
                <a16:creationId xmlns:a16="http://schemas.microsoft.com/office/drawing/2014/main" id="{A6BC8903-3CA5-DAF3-82B3-277905AAA2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vi-VN"/>
          </a:p>
        </p:txBody>
      </p:sp>
      <p:sp>
        <p:nvSpPr>
          <p:cNvPr id="6" name="Chỗ dành sẵn cho Số hiệu Bản chiếu 5">
            <a:extLst>
              <a:ext uri="{FF2B5EF4-FFF2-40B4-BE49-F238E27FC236}">
                <a16:creationId xmlns:a16="http://schemas.microsoft.com/office/drawing/2014/main" id="{8B7C200C-A56A-1576-82FA-BCC85B7518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A2F4BD-8C5E-494B-95C0-7474A410E9BC}" type="slidenum">
              <a:rPr lang="vi-VN" smtClean="0"/>
              <a:t>‹#›</a:t>
            </a:fld>
            <a:endParaRPr lang="vi-VN"/>
          </a:p>
        </p:txBody>
      </p:sp>
    </p:spTree>
    <p:extLst>
      <p:ext uri="{BB962C8B-B14F-4D97-AF65-F5344CB8AC3E}">
        <p14:creationId xmlns:p14="http://schemas.microsoft.com/office/powerpoint/2010/main" val="3090036973"/>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slide" Target="slide13.xml"/><Relationship Id="rId5" Type="http://schemas.openxmlformats.org/officeDocument/2006/relationships/image" Target="../media/image15.png"/><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Hình ảnh 11">
            <a:extLst>
              <a:ext uri="{FF2B5EF4-FFF2-40B4-BE49-F238E27FC236}">
                <a16:creationId xmlns:a16="http://schemas.microsoft.com/office/drawing/2014/main" id="{C5390FC5-58D6-3BC0-0224-ECE85ADE6A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32" y="291316"/>
            <a:ext cx="12192000" cy="6519957"/>
          </a:xfrm>
          <a:prstGeom prst="rect">
            <a:avLst/>
          </a:prstGeom>
        </p:spPr>
      </p:pic>
      <mc:AlternateContent xmlns:mc="http://schemas.openxmlformats.org/markup-compatibility/2006">
        <mc:Choice xmlns:p14="http://schemas.microsoft.com/office/powerpoint/2010/main" Requires="p14">
          <p:contentPart p14:bwMode="auto" r:id="rId3">
            <p14:nvContentPartPr>
              <p14:cNvPr id="13" name="Viết tay 12">
                <a:extLst>
                  <a:ext uri="{FF2B5EF4-FFF2-40B4-BE49-F238E27FC236}">
                    <a16:creationId xmlns:a16="http://schemas.microsoft.com/office/drawing/2014/main" id="{7FB4E314-D1DF-B4C5-E8AA-F6071A7EC95F}"/>
                  </a:ext>
                </a:extLst>
              </p14:cNvPr>
              <p14:cNvContentPartPr/>
              <p14:nvPr/>
            </p14:nvContentPartPr>
            <p14:xfrm>
              <a:off x="7857076" y="1200775"/>
              <a:ext cx="704520" cy="288360"/>
            </p14:xfrm>
          </p:contentPart>
        </mc:Choice>
        <mc:Fallback>
          <p:pic>
            <p:nvPicPr>
              <p:cNvPr id="13" name="Viết tay 12">
                <a:extLst>
                  <a:ext uri="{FF2B5EF4-FFF2-40B4-BE49-F238E27FC236}">
                    <a16:creationId xmlns:a16="http://schemas.microsoft.com/office/drawing/2014/main" id="{7FB4E314-D1DF-B4C5-E8AA-F6071A7EC95F}"/>
                  </a:ext>
                </a:extLst>
              </p:cNvPr>
              <p:cNvPicPr/>
              <p:nvPr/>
            </p:nvPicPr>
            <p:blipFill>
              <a:blip r:embed="rId4"/>
              <a:stretch>
                <a:fillRect/>
              </a:stretch>
            </p:blipFill>
            <p:spPr>
              <a:xfrm>
                <a:off x="7850956" y="1194655"/>
                <a:ext cx="716760" cy="300600"/>
              </a:xfrm>
              <a:prstGeom prst="rect">
                <a:avLst/>
              </a:prstGeom>
            </p:spPr>
          </p:pic>
        </mc:Fallback>
      </mc:AlternateContent>
      <p:sp>
        <p:nvSpPr>
          <p:cNvPr id="23" name="Hình chữ nhật 22">
            <a:extLst>
              <a:ext uri="{FF2B5EF4-FFF2-40B4-BE49-F238E27FC236}">
                <a16:creationId xmlns:a16="http://schemas.microsoft.com/office/drawing/2014/main" id="{85FE575B-53C5-65F6-3A7A-872D44C29CED}"/>
              </a:ext>
            </a:extLst>
          </p:cNvPr>
          <p:cNvSpPr/>
          <p:nvPr/>
        </p:nvSpPr>
        <p:spPr>
          <a:xfrm>
            <a:off x="0" y="9806"/>
            <a:ext cx="12171468" cy="1462940"/>
          </a:xfrm>
          <a:prstGeom prst="rect">
            <a:avLst/>
          </a:prstGeom>
          <a:solidFill>
            <a:schemeClr val="accent4">
              <a:lumMod val="50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endParaRPr lang="vi-VN">
              <a:highlight>
                <a:srgbClr val="FFFF00"/>
              </a:highlight>
            </a:endParaRPr>
          </a:p>
        </p:txBody>
      </p:sp>
      <p:sp>
        <p:nvSpPr>
          <p:cNvPr id="24" name="Hộp Văn bản 23">
            <a:extLst>
              <a:ext uri="{FF2B5EF4-FFF2-40B4-BE49-F238E27FC236}">
                <a16:creationId xmlns:a16="http://schemas.microsoft.com/office/drawing/2014/main" id="{A1D80FAA-BE85-4E50-D114-0D3B6939E987}"/>
              </a:ext>
            </a:extLst>
          </p:cNvPr>
          <p:cNvSpPr txBox="1"/>
          <p:nvPr/>
        </p:nvSpPr>
        <p:spPr>
          <a:xfrm>
            <a:off x="605476" y="-136208"/>
            <a:ext cx="12171469" cy="1569660"/>
          </a:xfrm>
          <a:prstGeom prst="rect">
            <a:avLst/>
          </a:prstGeom>
          <a:noFill/>
        </p:spPr>
        <p:txBody>
          <a:bodyPr wrap="square" rtlCol="0">
            <a:spAutoFit/>
          </a:bodyPr>
          <a:lstStyle/>
          <a:p>
            <a:pPr algn="ctr"/>
            <a:r>
              <a:rPr lang="vi-VN" sz="4800" err="1">
                <a:solidFill>
                  <a:schemeClr val="bg1"/>
                </a:solidFill>
              </a:rPr>
              <a:t>Welcome</a:t>
            </a:r>
            <a:r>
              <a:rPr lang="vi-VN" sz="4800">
                <a:solidFill>
                  <a:schemeClr val="bg1"/>
                </a:solidFill>
              </a:rPr>
              <a:t> to </a:t>
            </a:r>
            <a:r>
              <a:rPr lang="vi-VN" sz="4800" err="1">
                <a:solidFill>
                  <a:schemeClr val="bg1"/>
                </a:solidFill>
              </a:rPr>
              <a:t>my</a:t>
            </a:r>
            <a:r>
              <a:rPr lang="vi-VN" sz="4800">
                <a:solidFill>
                  <a:schemeClr val="bg1"/>
                </a:solidFill>
              </a:rPr>
              <a:t> </a:t>
            </a:r>
            <a:r>
              <a:rPr lang="vi-VN" sz="4800" err="1">
                <a:solidFill>
                  <a:schemeClr val="bg1"/>
                </a:solidFill>
              </a:rPr>
              <a:t>team</a:t>
            </a:r>
            <a:r>
              <a:rPr lang="vi-VN" sz="4800">
                <a:solidFill>
                  <a:schemeClr val="bg1"/>
                </a:solidFill>
              </a:rPr>
              <a:t>!!!!</a:t>
            </a:r>
          </a:p>
          <a:p>
            <a:pPr algn="ctr"/>
            <a:r>
              <a:rPr lang="vi-VN" sz="4800" err="1">
                <a:solidFill>
                  <a:schemeClr val="bg1"/>
                </a:solidFill>
              </a:rPr>
              <a:t>Members</a:t>
            </a:r>
            <a:r>
              <a:rPr lang="vi-VN" sz="4800">
                <a:solidFill>
                  <a:schemeClr val="bg1"/>
                </a:solidFill>
              </a:rPr>
              <a:t>:</a:t>
            </a:r>
          </a:p>
        </p:txBody>
      </p:sp>
      <p:sp>
        <p:nvSpPr>
          <p:cNvPr id="35" name="Hình Bầu dục 34">
            <a:extLst>
              <a:ext uri="{FF2B5EF4-FFF2-40B4-BE49-F238E27FC236}">
                <a16:creationId xmlns:a16="http://schemas.microsoft.com/office/drawing/2014/main" id="{41AA9A13-9C08-A91A-F84B-0B57F1BD8D28}"/>
              </a:ext>
            </a:extLst>
          </p:cNvPr>
          <p:cNvSpPr/>
          <p:nvPr/>
        </p:nvSpPr>
        <p:spPr>
          <a:xfrm>
            <a:off x="3598800" y="1484792"/>
            <a:ext cx="1240972" cy="7235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37" name="Hình Bầu dục 36">
            <a:extLst>
              <a:ext uri="{FF2B5EF4-FFF2-40B4-BE49-F238E27FC236}">
                <a16:creationId xmlns:a16="http://schemas.microsoft.com/office/drawing/2014/main" id="{53F8CD5E-1E30-6573-1457-F87250AE6BC1}"/>
              </a:ext>
            </a:extLst>
          </p:cNvPr>
          <p:cNvSpPr/>
          <p:nvPr/>
        </p:nvSpPr>
        <p:spPr>
          <a:xfrm>
            <a:off x="4953224" y="1774941"/>
            <a:ext cx="1240972" cy="7235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38" name="Hình Bầu dục 37">
            <a:extLst>
              <a:ext uri="{FF2B5EF4-FFF2-40B4-BE49-F238E27FC236}">
                <a16:creationId xmlns:a16="http://schemas.microsoft.com/office/drawing/2014/main" id="{E4DACBBA-20C8-DDEC-6CA7-40A53841D57E}"/>
              </a:ext>
            </a:extLst>
          </p:cNvPr>
          <p:cNvSpPr/>
          <p:nvPr/>
        </p:nvSpPr>
        <p:spPr>
          <a:xfrm>
            <a:off x="6542630" y="1536110"/>
            <a:ext cx="1240972" cy="7235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39" name="Hình Bầu dục 38">
            <a:extLst>
              <a:ext uri="{FF2B5EF4-FFF2-40B4-BE49-F238E27FC236}">
                <a16:creationId xmlns:a16="http://schemas.microsoft.com/office/drawing/2014/main" id="{DFE38AAF-35CB-6014-95BD-44273291FE7D}"/>
              </a:ext>
            </a:extLst>
          </p:cNvPr>
          <p:cNvSpPr/>
          <p:nvPr/>
        </p:nvSpPr>
        <p:spPr>
          <a:xfrm>
            <a:off x="8055256" y="1629470"/>
            <a:ext cx="1240972" cy="7235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40" name="Hộp Văn bản 39">
            <a:extLst>
              <a:ext uri="{FF2B5EF4-FFF2-40B4-BE49-F238E27FC236}">
                <a16:creationId xmlns:a16="http://schemas.microsoft.com/office/drawing/2014/main" id="{D5A7A9AB-D0DA-B331-88A6-0F86D646F119}"/>
              </a:ext>
            </a:extLst>
          </p:cNvPr>
          <p:cNvSpPr txBox="1"/>
          <p:nvPr/>
        </p:nvSpPr>
        <p:spPr>
          <a:xfrm>
            <a:off x="4332738" y="1814235"/>
            <a:ext cx="2432544" cy="584775"/>
          </a:xfrm>
          <a:prstGeom prst="rect">
            <a:avLst/>
          </a:prstGeom>
          <a:noFill/>
        </p:spPr>
        <p:txBody>
          <a:bodyPr wrap="square" rtlCol="0">
            <a:spAutoFit/>
          </a:bodyPr>
          <a:lstStyle/>
          <a:p>
            <a:pPr algn="ctr"/>
            <a:r>
              <a:rPr lang="vi-VN" sz="3200" err="1">
                <a:solidFill>
                  <a:schemeClr val="bg1"/>
                </a:solidFill>
              </a:rPr>
              <a:t>Thùy</a:t>
            </a:r>
            <a:endParaRPr lang="vi-VN" sz="3200">
              <a:solidFill>
                <a:schemeClr val="bg1"/>
              </a:solidFill>
            </a:endParaRPr>
          </a:p>
        </p:txBody>
      </p:sp>
      <p:sp>
        <p:nvSpPr>
          <p:cNvPr id="46" name="Hộp Văn bản 45">
            <a:extLst>
              <a:ext uri="{FF2B5EF4-FFF2-40B4-BE49-F238E27FC236}">
                <a16:creationId xmlns:a16="http://schemas.microsoft.com/office/drawing/2014/main" id="{D6B7A93D-A6A9-C036-44B3-440339E86E69}"/>
              </a:ext>
            </a:extLst>
          </p:cNvPr>
          <p:cNvSpPr txBox="1"/>
          <p:nvPr/>
        </p:nvSpPr>
        <p:spPr>
          <a:xfrm>
            <a:off x="3629200" y="1489135"/>
            <a:ext cx="1240972" cy="707886"/>
          </a:xfrm>
          <a:prstGeom prst="rect">
            <a:avLst/>
          </a:prstGeom>
          <a:no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vi-VN" sz="2000"/>
              <a:t>Hoàng Nam  </a:t>
            </a:r>
          </a:p>
        </p:txBody>
      </p:sp>
      <p:sp>
        <p:nvSpPr>
          <p:cNvPr id="47" name="Hộp Văn bản 46">
            <a:extLst>
              <a:ext uri="{FF2B5EF4-FFF2-40B4-BE49-F238E27FC236}">
                <a16:creationId xmlns:a16="http://schemas.microsoft.com/office/drawing/2014/main" id="{907E2EE1-2960-7AB6-42BB-F82501DC7F33}"/>
              </a:ext>
            </a:extLst>
          </p:cNvPr>
          <p:cNvSpPr txBox="1"/>
          <p:nvPr/>
        </p:nvSpPr>
        <p:spPr>
          <a:xfrm>
            <a:off x="6421100" y="1596002"/>
            <a:ext cx="1445554" cy="523220"/>
          </a:xfrm>
          <a:prstGeom prst="rect">
            <a:avLst/>
          </a:prstGeom>
          <a:noFill/>
        </p:spPr>
        <p:txBody>
          <a:bodyPr wrap="square" rtlCol="0">
            <a:spAutoFit/>
          </a:bodyPr>
          <a:lstStyle/>
          <a:p>
            <a:pPr algn="ctr"/>
            <a:r>
              <a:rPr lang="vi-VN" sz="2800" err="1">
                <a:solidFill>
                  <a:schemeClr val="bg1"/>
                </a:solidFill>
              </a:rPr>
              <a:t>T.Hiếu</a:t>
            </a:r>
            <a:endParaRPr lang="vi-VN" sz="2800">
              <a:solidFill>
                <a:schemeClr val="bg1"/>
              </a:solidFill>
            </a:endParaRPr>
          </a:p>
        </p:txBody>
      </p:sp>
      <p:sp>
        <p:nvSpPr>
          <p:cNvPr id="48" name="Hộp Văn bản 47">
            <a:extLst>
              <a:ext uri="{FF2B5EF4-FFF2-40B4-BE49-F238E27FC236}">
                <a16:creationId xmlns:a16="http://schemas.microsoft.com/office/drawing/2014/main" id="{BBD65B1B-93B0-5E77-CB9C-BBCE32F630FD}"/>
              </a:ext>
            </a:extLst>
          </p:cNvPr>
          <p:cNvSpPr txBox="1"/>
          <p:nvPr/>
        </p:nvSpPr>
        <p:spPr>
          <a:xfrm>
            <a:off x="7943434" y="1579466"/>
            <a:ext cx="1512626" cy="830997"/>
          </a:xfrm>
          <a:prstGeom prst="rect">
            <a:avLst/>
          </a:prstGeom>
          <a:noFill/>
        </p:spPr>
        <p:txBody>
          <a:bodyPr wrap="square" rtlCol="0">
            <a:spAutoFit/>
          </a:bodyPr>
          <a:lstStyle/>
          <a:p>
            <a:pPr algn="ctr"/>
            <a:r>
              <a:rPr lang="vi-VN" sz="2400">
                <a:solidFill>
                  <a:schemeClr val="bg1"/>
                </a:solidFill>
              </a:rPr>
              <a:t>Hoài Nam</a:t>
            </a:r>
          </a:p>
        </p:txBody>
      </p:sp>
    </p:spTree>
    <p:extLst>
      <p:ext uri="{BB962C8B-B14F-4D97-AF65-F5344CB8AC3E}">
        <p14:creationId xmlns:p14="http://schemas.microsoft.com/office/powerpoint/2010/main" val="1260218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Quay phim Màn hình 4">
            <a:hlinkClick r:id="" action="ppaction://media"/>
            <a:extLst>
              <a:ext uri="{FF2B5EF4-FFF2-40B4-BE49-F238E27FC236}">
                <a16:creationId xmlns:a16="http://schemas.microsoft.com/office/drawing/2014/main" id="{3155DAFD-B858-6144-763A-F441470EB85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1" cy="6858000"/>
          </a:xfrm>
          <a:prstGeom prst="rect">
            <a:avLst/>
          </a:prstGeom>
        </p:spPr>
      </p:pic>
      <p:sp>
        <p:nvSpPr>
          <p:cNvPr id="9" name="Hình chữ nhật: Góc Tròn 8">
            <a:extLst>
              <a:ext uri="{FF2B5EF4-FFF2-40B4-BE49-F238E27FC236}">
                <a16:creationId xmlns:a16="http://schemas.microsoft.com/office/drawing/2014/main" id="{81637D59-77C7-FD6D-371D-AED616EF79F5}"/>
              </a:ext>
            </a:extLst>
          </p:cNvPr>
          <p:cNvSpPr/>
          <p:nvPr/>
        </p:nvSpPr>
        <p:spPr>
          <a:xfrm>
            <a:off x="353335" y="411390"/>
            <a:ext cx="8720815" cy="2458357"/>
          </a:xfrm>
          <a:prstGeom prst="roundRect">
            <a:avLst/>
          </a:prstGeom>
          <a:solidFill>
            <a:schemeClr val="bg1">
              <a:alpha val="45000"/>
            </a:schemeClr>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vi-VN"/>
          </a:p>
        </p:txBody>
      </p:sp>
      <p:sp>
        <p:nvSpPr>
          <p:cNvPr id="15" name="Hộp Văn bản 14">
            <a:extLst>
              <a:ext uri="{FF2B5EF4-FFF2-40B4-BE49-F238E27FC236}">
                <a16:creationId xmlns:a16="http://schemas.microsoft.com/office/drawing/2014/main" id="{3A56B7E0-FC92-0B2D-E385-B8E01396EDC3}"/>
              </a:ext>
            </a:extLst>
          </p:cNvPr>
          <p:cNvSpPr txBox="1"/>
          <p:nvPr/>
        </p:nvSpPr>
        <p:spPr>
          <a:xfrm>
            <a:off x="437701" y="1593096"/>
            <a:ext cx="9344933" cy="1077218"/>
          </a:xfrm>
          <a:prstGeom prst="rect">
            <a:avLst/>
          </a:prstGeom>
          <a:noFill/>
        </p:spPr>
        <p:txBody>
          <a:bodyPr wrap="square" rtlCol="0">
            <a:spAutoFit/>
          </a:bodyPr>
          <a:lstStyle/>
          <a:p>
            <a:r>
              <a:rPr lang="en-US" sz="3200" b="1">
                <a:solidFill>
                  <a:schemeClr val="tx2"/>
                </a:solidFill>
              </a:rPr>
              <a:t>TOPIC 1: COMPUTERS AND THE KNOWLEDGE SOCIETY</a:t>
            </a:r>
            <a:endParaRPr lang="vi-VN" sz="3200" b="1">
              <a:solidFill>
                <a:schemeClr val="tx2"/>
              </a:solidFill>
            </a:endParaRPr>
          </a:p>
        </p:txBody>
      </p:sp>
      <p:sp>
        <p:nvSpPr>
          <p:cNvPr id="17" name="Hộp Văn bản 16">
            <a:extLst>
              <a:ext uri="{FF2B5EF4-FFF2-40B4-BE49-F238E27FC236}">
                <a16:creationId xmlns:a16="http://schemas.microsoft.com/office/drawing/2014/main" id="{D9C10741-5F74-8E14-7C9B-57A7FA0313A4}"/>
              </a:ext>
            </a:extLst>
          </p:cNvPr>
          <p:cNvSpPr txBox="1"/>
          <p:nvPr/>
        </p:nvSpPr>
        <p:spPr>
          <a:xfrm>
            <a:off x="437701" y="870849"/>
            <a:ext cx="9239250" cy="584775"/>
          </a:xfrm>
          <a:prstGeom prst="rect">
            <a:avLst/>
          </a:prstGeom>
          <a:noFill/>
        </p:spPr>
        <p:txBody>
          <a:bodyPr wrap="square" rtlCol="0">
            <a:spAutoFit/>
          </a:bodyPr>
          <a:lstStyle/>
          <a:p>
            <a:r>
              <a:rPr lang="vi-VN" sz="3200" b="1"/>
              <a:t>CHỦ ĐỀ 1: MÁY TÍNH VÀ XÃ HỘI TRI THỨC</a:t>
            </a:r>
          </a:p>
        </p:txBody>
      </p:sp>
      <p:sp>
        <p:nvSpPr>
          <p:cNvPr id="18" name="Hình chữ nhật: Góc Tròn 17">
            <a:extLst>
              <a:ext uri="{FF2B5EF4-FFF2-40B4-BE49-F238E27FC236}">
                <a16:creationId xmlns:a16="http://schemas.microsoft.com/office/drawing/2014/main" id="{30F6A749-9B45-7B2A-E636-8F5E651299AC}"/>
              </a:ext>
            </a:extLst>
          </p:cNvPr>
          <p:cNvSpPr/>
          <p:nvPr/>
        </p:nvSpPr>
        <p:spPr>
          <a:xfrm>
            <a:off x="267610" y="3355065"/>
            <a:ext cx="8991598" cy="2458357"/>
          </a:xfrm>
          <a:prstGeom prst="roundRect">
            <a:avLst/>
          </a:prstGeom>
          <a:solidFill>
            <a:schemeClr val="bg1">
              <a:alpha val="45000"/>
            </a:schemeClr>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vi-VN"/>
          </a:p>
        </p:txBody>
      </p:sp>
      <p:sp>
        <p:nvSpPr>
          <p:cNvPr id="19" name="Hộp Văn bản 18">
            <a:extLst>
              <a:ext uri="{FF2B5EF4-FFF2-40B4-BE49-F238E27FC236}">
                <a16:creationId xmlns:a16="http://schemas.microsoft.com/office/drawing/2014/main" id="{59D0A29B-21E5-A405-93A9-631E55D97F55}"/>
              </a:ext>
            </a:extLst>
          </p:cNvPr>
          <p:cNvSpPr txBox="1"/>
          <p:nvPr/>
        </p:nvSpPr>
        <p:spPr>
          <a:xfrm>
            <a:off x="353335" y="3740596"/>
            <a:ext cx="9239250" cy="707886"/>
          </a:xfrm>
          <a:prstGeom prst="rect">
            <a:avLst/>
          </a:prstGeom>
          <a:noFill/>
        </p:spPr>
        <p:txBody>
          <a:bodyPr wrap="square" rtlCol="0">
            <a:spAutoFit/>
          </a:bodyPr>
          <a:lstStyle/>
          <a:p>
            <a:r>
              <a:rPr lang="vi-VN" sz="4000" b="1"/>
              <a:t>BÀI 1: Làm quen với trí tuệ nhân tạo</a:t>
            </a:r>
          </a:p>
        </p:txBody>
      </p:sp>
      <p:sp>
        <p:nvSpPr>
          <p:cNvPr id="20" name="Hộp Văn bản 19">
            <a:extLst>
              <a:ext uri="{FF2B5EF4-FFF2-40B4-BE49-F238E27FC236}">
                <a16:creationId xmlns:a16="http://schemas.microsoft.com/office/drawing/2014/main" id="{7B19D723-97CC-7A42-EAB9-200406170DDA}"/>
              </a:ext>
            </a:extLst>
          </p:cNvPr>
          <p:cNvSpPr txBox="1"/>
          <p:nvPr/>
        </p:nvSpPr>
        <p:spPr>
          <a:xfrm>
            <a:off x="287568" y="4720903"/>
            <a:ext cx="9129482" cy="584775"/>
          </a:xfrm>
          <a:prstGeom prst="rect">
            <a:avLst/>
          </a:prstGeom>
          <a:noFill/>
        </p:spPr>
        <p:txBody>
          <a:bodyPr wrap="square" rtlCol="0">
            <a:spAutoFit/>
          </a:bodyPr>
          <a:lstStyle/>
          <a:p>
            <a:r>
              <a:rPr lang="en-US" sz="3200" b="1">
                <a:solidFill>
                  <a:schemeClr val="tx2"/>
                </a:solidFill>
              </a:rPr>
              <a:t>LESSON 1: Getting to know artificial intelligence</a:t>
            </a:r>
            <a:endParaRPr lang="vi-VN" sz="3200" b="1">
              <a:solidFill>
                <a:schemeClr val="tx2"/>
              </a:solidFill>
            </a:endParaRPr>
          </a:p>
        </p:txBody>
      </p:sp>
    </p:spTree>
    <p:extLst>
      <p:ext uri="{BB962C8B-B14F-4D97-AF65-F5344CB8AC3E}">
        <p14:creationId xmlns:p14="http://schemas.microsoft.com/office/powerpoint/2010/main" val="193987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23778-1A72-F119-D71C-9ADE38C5FE26}"/>
            </a:ext>
          </a:extLst>
        </p:cNvPr>
        <p:cNvGrpSpPr/>
        <p:nvPr/>
      </p:nvGrpSpPr>
      <p:grpSpPr>
        <a:xfrm>
          <a:off x="0" y="0"/>
          <a:ext cx="0" cy="0"/>
          <a:chOff x="0" y="0"/>
          <a:chExt cx="0" cy="0"/>
        </a:xfrm>
      </p:grpSpPr>
      <p:pic>
        <p:nvPicPr>
          <p:cNvPr id="4" name="Hình ảnh 3">
            <a:extLst>
              <a:ext uri="{FF2B5EF4-FFF2-40B4-BE49-F238E27FC236}">
                <a16:creationId xmlns:a16="http://schemas.microsoft.com/office/drawing/2014/main" id="{141F3D0D-9D32-D64E-D357-1E7731DFB5A1}"/>
              </a:ext>
            </a:extLst>
          </p:cNvPr>
          <p:cNvPicPr>
            <a:picLocks noChangeAspect="1"/>
          </p:cNvPicPr>
          <p:nvPr/>
        </p:nvPicPr>
        <p:blipFill>
          <a:blip r:embed="rId2"/>
          <a:stretch>
            <a:fillRect/>
          </a:stretch>
        </p:blipFill>
        <p:spPr>
          <a:xfrm>
            <a:off x="1" y="21752"/>
            <a:ext cx="12191999" cy="6858000"/>
          </a:xfrm>
          <a:prstGeom prst="rect">
            <a:avLst/>
          </a:prstGeom>
        </p:spPr>
      </p:pic>
      <p:sp>
        <p:nvSpPr>
          <p:cNvPr id="5" name="Hình chữ nhật: Góc Tròn 4">
            <a:extLst>
              <a:ext uri="{FF2B5EF4-FFF2-40B4-BE49-F238E27FC236}">
                <a16:creationId xmlns:a16="http://schemas.microsoft.com/office/drawing/2014/main" id="{CD47BECB-1E6A-49C9-5291-A24E47F5DB5A}"/>
              </a:ext>
            </a:extLst>
          </p:cNvPr>
          <p:cNvSpPr/>
          <p:nvPr/>
        </p:nvSpPr>
        <p:spPr>
          <a:xfrm>
            <a:off x="1378854" y="460828"/>
            <a:ext cx="7903029" cy="2413000"/>
          </a:xfrm>
          <a:prstGeom prst="roundRect">
            <a:avLst/>
          </a:prstGeom>
          <a:solidFill>
            <a:schemeClr val="lt1">
              <a:alpha val="53000"/>
            </a:schemeClr>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7" name="Hộp Văn bản 6">
            <a:extLst>
              <a:ext uri="{FF2B5EF4-FFF2-40B4-BE49-F238E27FC236}">
                <a16:creationId xmlns:a16="http://schemas.microsoft.com/office/drawing/2014/main" id="{5CDF1BF3-DE8F-0D52-5A6A-3BB285269B11}"/>
              </a:ext>
            </a:extLst>
          </p:cNvPr>
          <p:cNvSpPr txBox="1"/>
          <p:nvPr/>
        </p:nvSpPr>
        <p:spPr>
          <a:xfrm>
            <a:off x="2071911" y="893081"/>
            <a:ext cx="6516917" cy="1569660"/>
          </a:xfrm>
          <a:prstGeom prst="rect">
            <a:avLst/>
          </a:prstGeom>
          <a:noFill/>
        </p:spPr>
        <p:txBody>
          <a:bodyPr wrap="square" rtlCol="0">
            <a:spAutoFit/>
          </a:bodyPr>
          <a:lstStyle/>
          <a:p>
            <a:pPr marL="400050" indent="-400050">
              <a:buAutoNum type="romanUcPeriod"/>
            </a:pPr>
            <a:r>
              <a:rPr lang="vi-VN" sz="4800" b="1"/>
              <a:t>Khái niệm về AI</a:t>
            </a:r>
          </a:p>
          <a:p>
            <a:r>
              <a:rPr lang="vi-VN" sz="4800" b="1">
                <a:solidFill>
                  <a:srgbClr val="FFFF00"/>
                </a:solidFill>
              </a:rPr>
              <a:t>Concept of AI</a:t>
            </a:r>
          </a:p>
        </p:txBody>
      </p:sp>
      <p:sp>
        <p:nvSpPr>
          <p:cNvPr id="3" name="Hình chữ nhật: Góc Tròn 2">
            <a:extLst>
              <a:ext uri="{FF2B5EF4-FFF2-40B4-BE49-F238E27FC236}">
                <a16:creationId xmlns:a16="http://schemas.microsoft.com/office/drawing/2014/main" id="{267DCD5F-FAA2-4F74-156D-8716DBF2F8FE}"/>
              </a:ext>
            </a:extLst>
          </p:cNvPr>
          <p:cNvSpPr/>
          <p:nvPr/>
        </p:nvSpPr>
        <p:spPr>
          <a:xfrm>
            <a:off x="1378854" y="3088785"/>
            <a:ext cx="7903029" cy="2413000"/>
          </a:xfrm>
          <a:prstGeom prst="roundRect">
            <a:avLst/>
          </a:prstGeom>
          <a:solidFill>
            <a:schemeClr val="lt1">
              <a:alpha val="53000"/>
            </a:schemeClr>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9" name="Hộp Văn bản 8">
            <a:extLst>
              <a:ext uri="{FF2B5EF4-FFF2-40B4-BE49-F238E27FC236}">
                <a16:creationId xmlns:a16="http://schemas.microsoft.com/office/drawing/2014/main" id="{7C9B18EE-C912-89C9-F5CC-A84BFC740C8C}"/>
              </a:ext>
            </a:extLst>
          </p:cNvPr>
          <p:cNvSpPr txBox="1"/>
          <p:nvPr/>
        </p:nvSpPr>
        <p:spPr>
          <a:xfrm>
            <a:off x="1970704" y="3312904"/>
            <a:ext cx="6516917" cy="1938992"/>
          </a:xfrm>
          <a:prstGeom prst="rect">
            <a:avLst/>
          </a:prstGeom>
          <a:noFill/>
        </p:spPr>
        <p:txBody>
          <a:bodyPr wrap="square" rtlCol="0">
            <a:spAutoFit/>
          </a:bodyPr>
          <a:lstStyle/>
          <a:p>
            <a:r>
              <a:rPr lang="vi-VN" sz="4000" b="1"/>
              <a:t>II. Các đặc trưng cơ bản của AI / </a:t>
            </a:r>
            <a:r>
              <a:rPr lang="vi-VN" sz="4000" b="1" err="1">
                <a:solidFill>
                  <a:srgbClr val="FFFF00"/>
                </a:solidFill>
              </a:rPr>
              <a:t>Basic</a:t>
            </a:r>
            <a:r>
              <a:rPr lang="vi-VN" sz="4000" b="1">
                <a:solidFill>
                  <a:srgbClr val="FFFF00"/>
                </a:solidFill>
              </a:rPr>
              <a:t> </a:t>
            </a:r>
            <a:r>
              <a:rPr lang="vi-VN" sz="4000" b="1" err="1">
                <a:solidFill>
                  <a:srgbClr val="FFFF00"/>
                </a:solidFill>
              </a:rPr>
              <a:t>Characteristics</a:t>
            </a:r>
            <a:r>
              <a:rPr lang="vi-VN" sz="4000" b="1">
                <a:solidFill>
                  <a:srgbClr val="FFFF00"/>
                </a:solidFill>
              </a:rPr>
              <a:t> </a:t>
            </a:r>
            <a:r>
              <a:rPr lang="vi-VN" sz="4000" b="1" err="1">
                <a:solidFill>
                  <a:srgbClr val="FFFF00"/>
                </a:solidFill>
              </a:rPr>
              <a:t>of</a:t>
            </a:r>
            <a:r>
              <a:rPr lang="vi-VN" sz="4000" b="1">
                <a:solidFill>
                  <a:srgbClr val="FFFF00"/>
                </a:solidFill>
              </a:rPr>
              <a:t> AI</a:t>
            </a:r>
          </a:p>
        </p:txBody>
      </p:sp>
    </p:spTree>
    <p:extLst>
      <p:ext uri="{BB962C8B-B14F-4D97-AF65-F5344CB8AC3E}">
        <p14:creationId xmlns:p14="http://schemas.microsoft.com/office/powerpoint/2010/main" val="865375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Hình ảnh 8">
            <a:extLst>
              <a:ext uri="{FF2B5EF4-FFF2-40B4-BE49-F238E27FC236}">
                <a16:creationId xmlns:a16="http://schemas.microsoft.com/office/drawing/2014/main" id="{3B0EC088-B7C2-CD8A-57C1-92F72841CD78}"/>
              </a:ext>
            </a:extLst>
          </p:cNvPr>
          <p:cNvPicPr>
            <a:picLocks noChangeAspect="1"/>
          </p:cNvPicPr>
          <p:nvPr/>
        </p:nvPicPr>
        <p:blipFill>
          <a:blip r:embed="rId2">
            <a:alphaModFix/>
          </a:blip>
          <a:stretch>
            <a:fillRect/>
          </a:stretch>
        </p:blipFill>
        <p:spPr>
          <a:xfrm>
            <a:off x="0" y="0"/>
            <a:ext cx="12192000" cy="6858000"/>
          </a:xfrm>
          <a:prstGeom prst="rect">
            <a:avLst/>
          </a:prstGeom>
        </p:spPr>
      </p:pic>
      <p:sp>
        <p:nvSpPr>
          <p:cNvPr id="11" name="Hình chữ nhật: Góc Tròn 10">
            <a:extLst>
              <a:ext uri="{FF2B5EF4-FFF2-40B4-BE49-F238E27FC236}">
                <a16:creationId xmlns:a16="http://schemas.microsoft.com/office/drawing/2014/main" id="{B4F4BC76-D007-B509-E3D8-132F246D07FD}"/>
              </a:ext>
            </a:extLst>
          </p:cNvPr>
          <p:cNvSpPr/>
          <p:nvPr/>
        </p:nvSpPr>
        <p:spPr>
          <a:xfrm>
            <a:off x="566055" y="1733717"/>
            <a:ext cx="2815775" cy="3812318"/>
          </a:xfrm>
          <a:prstGeom prst="roundRect">
            <a:avLst/>
          </a:prstGeom>
          <a:solidFill>
            <a:schemeClr val="lt1">
              <a:alpha val="53000"/>
            </a:schemeClr>
          </a:solidFill>
          <a:ln w="76200">
            <a:solidFill>
              <a:schemeClr val="bg1"/>
            </a:solidFill>
          </a:ln>
          <a:effectLst>
            <a:softEdge rad="3175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14" name="Hình chữ nhật: Góc Tròn 13">
            <a:extLst>
              <a:ext uri="{FF2B5EF4-FFF2-40B4-BE49-F238E27FC236}">
                <a16:creationId xmlns:a16="http://schemas.microsoft.com/office/drawing/2014/main" id="{178A4A52-8D11-7E44-008A-E3A98A7BDDF1}"/>
              </a:ext>
            </a:extLst>
          </p:cNvPr>
          <p:cNvSpPr/>
          <p:nvPr/>
        </p:nvSpPr>
        <p:spPr>
          <a:xfrm>
            <a:off x="4142564" y="1820457"/>
            <a:ext cx="3766462" cy="3725578"/>
          </a:xfrm>
          <a:prstGeom prst="roundRect">
            <a:avLst/>
          </a:prstGeom>
          <a:solidFill>
            <a:schemeClr val="lt1">
              <a:alpha val="53000"/>
            </a:schemeClr>
          </a:solidFill>
          <a:ln w="76200">
            <a:solidFill>
              <a:schemeClr val="bg1"/>
            </a:solidFill>
          </a:ln>
          <a:effectLst>
            <a:softEdge rad="31750"/>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vi-VN"/>
              <a:t> </a:t>
            </a:r>
          </a:p>
        </p:txBody>
      </p:sp>
      <p:sp>
        <p:nvSpPr>
          <p:cNvPr id="15" name="Hình chữ nhật: Góc Tròn 14">
            <a:extLst>
              <a:ext uri="{FF2B5EF4-FFF2-40B4-BE49-F238E27FC236}">
                <a16:creationId xmlns:a16="http://schemas.microsoft.com/office/drawing/2014/main" id="{009E1592-E8D7-70E1-F3A9-E12D4B229AB7}"/>
              </a:ext>
            </a:extLst>
          </p:cNvPr>
          <p:cNvSpPr/>
          <p:nvPr/>
        </p:nvSpPr>
        <p:spPr>
          <a:xfrm>
            <a:off x="8458042" y="1820456"/>
            <a:ext cx="2452917" cy="3725577"/>
          </a:xfrm>
          <a:prstGeom prst="roundRect">
            <a:avLst/>
          </a:prstGeom>
          <a:solidFill>
            <a:schemeClr val="lt1">
              <a:alpha val="53000"/>
            </a:schemeClr>
          </a:solidFill>
          <a:ln w="76200">
            <a:solidFill>
              <a:schemeClr val="bg1"/>
            </a:solidFill>
          </a:ln>
          <a:effectLst>
            <a:softEdge rad="3175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17" name="Hộp Văn bản 16">
            <a:extLst>
              <a:ext uri="{FF2B5EF4-FFF2-40B4-BE49-F238E27FC236}">
                <a16:creationId xmlns:a16="http://schemas.microsoft.com/office/drawing/2014/main" id="{3CCB21B7-4B41-DBBD-EE90-C1C67ACDCB4A}"/>
              </a:ext>
            </a:extLst>
          </p:cNvPr>
          <p:cNvSpPr txBox="1"/>
          <p:nvPr/>
        </p:nvSpPr>
        <p:spPr>
          <a:xfrm>
            <a:off x="4541950" y="2468385"/>
            <a:ext cx="2967689" cy="2246769"/>
          </a:xfrm>
          <a:prstGeom prst="rect">
            <a:avLst/>
          </a:prstGeom>
          <a:noFill/>
        </p:spPr>
        <p:txBody>
          <a:bodyPr wrap="square" rtlCol="0">
            <a:spAutoFit/>
          </a:bodyPr>
          <a:lstStyle/>
          <a:p>
            <a:r>
              <a:rPr lang="vi-VN" sz="2800" b="1"/>
              <a:t>Các đặc trưng cơ bản của AI</a:t>
            </a:r>
            <a:r>
              <a:rPr lang="vi-VN" sz="2800"/>
              <a:t>  </a:t>
            </a:r>
            <a:r>
              <a:rPr lang="vi-VN" sz="2800" b="1" err="1">
                <a:solidFill>
                  <a:srgbClr val="FFFF00"/>
                </a:solidFill>
              </a:rPr>
              <a:t>Basic</a:t>
            </a:r>
            <a:r>
              <a:rPr lang="vi-VN" sz="2800" b="1">
                <a:solidFill>
                  <a:srgbClr val="FFFF00"/>
                </a:solidFill>
              </a:rPr>
              <a:t> </a:t>
            </a:r>
            <a:r>
              <a:rPr lang="vi-VN" sz="2800" b="1" err="1">
                <a:solidFill>
                  <a:srgbClr val="FFFF00"/>
                </a:solidFill>
              </a:rPr>
              <a:t>Characteristics</a:t>
            </a:r>
            <a:r>
              <a:rPr lang="vi-VN" sz="2800" b="1">
                <a:solidFill>
                  <a:srgbClr val="FFFF00"/>
                </a:solidFill>
              </a:rPr>
              <a:t> </a:t>
            </a:r>
            <a:r>
              <a:rPr lang="vi-VN" sz="2800" b="1" err="1">
                <a:solidFill>
                  <a:srgbClr val="FFFF00"/>
                </a:solidFill>
              </a:rPr>
              <a:t>of</a:t>
            </a:r>
            <a:r>
              <a:rPr lang="vi-VN" sz="2800" b="1">
                <a:solidFill>
                  <a:srgbClr val="FFFF00"/>
                </a:solidFill>
              </a:rPr>
              <a:t> AI</a:t>
            </a:r>
            <a:endParaRPr lang="vi-VN" sz="2800">
              <a:solidFill>
                <a:srgbClr val="FFFF00"/>
              </a:solidFill>
            </a:endParaRPr>
          </a:p>
        </p:txBody>
      </p:sp>
      <p:sp>
        <p:nvSpPr>
          <p:cNvPr id="18" name="Hộp Văn bản 17">
            <a:extLst>
              <a:ext uri="{FF2B5EF4-FFF2-40B4-BE49-F238E27FC236}">
                <a16:creationId xmlns:a16="http://schemas.microsoft.com/office/drawing/2014/main" id="{18B3099E-9B29-5190-338A-D0F8AA28FC1E}"/>
              </a:ext>
            </a:extLst>
          </p:cNvPr>
          <p:cNvSpPr txBox="1"/>
          <p:nvPr/>
        </p:nvSpPr>
        <p:spPr>
          <a:xfrm>
            <a:off x="752020" y="2341059"/>
            <a:ext cx="2443844" cy="1754326"/>
          </a:xfrm>
          <a:prstGeom prst="rect">
            <a:avLst/>
          </a:prstGeom>
          <a:noFill/>
          <a:effectLst>
            <a:glow rad="850900">
              <a:schemeClr val="accent1">
                <a:satMod val="175000"/>
                <a:alpha val="99000"/>
              </a:schemeClr>
            </a:glow>
          </a:effectLst>
        </p:spPr>
        <p:txBody>
          <a:bodyPr wrap="square" rtlCol="0">
            <a:spAutoFit/>
          </a:bodyPr>
          <a:lstStyle/>
          <a:p>
            <a:r>
              <a:rPr lang="vi-VN" sz="3600" b="1"/>
              <a:t>Định nghĩa</a:t>
            </a:r>
            <a:r>
              <a:rPr lang="vi-VN" sz="3600"/>
              <a:t> </a:t>
            </a:r>
          </a:p>
          <a:p>
            <a:r>
              <a:rPr lang="vi-VN" sz="3600" b="1">
                <a:solidFill>
                  <a:srgbClr val="FFFF00"/>
                </a:solidFill>
              </a:rPr>
              <a:t>Definition</a:t>
            </a:r>
            <a:endParaRPr lang="vi-VN" sz="3600">
              <a:solidFill>
                <a:srgbClr val="FFFF00"/>
              </a:solidFill>
            </a:endParaRPr>
          </a:p>
        </p:txBody>
      </p:sp>
      <p:sp>
        <p:nvSpPr>
          <p:cNvPr id="19" name="Hộp Văn bản 18">
            <a:extLst>
              <a:ext uri="{FF2B5EF4-FFF2-40B4-BE49-F238E27FC236}">
                <a16:creationId xmlns:a16="http://schemas.microsoft.com/office/drawing/2014/main" id="{212246E8-7CE5-8DA8-CD20-2CF9E96314BE}"/>
              </a:ext>
            </a:extLst>
          </p:cNvPr>
          <p:cNvSpPr txBox="1"/>
          <p:nvPr/>
        </p:nvSpPr>
        <p:spPr>
          <a:xfrm>
            <a:off x="8730187" y="2407575"/>
            <a:ext cx="1908626" cy="2308324"/>
          </a:xfrm>
          <a:prstGeom prst="rect">
            <a:avLst/>
          </a:prstGeom>
          <a:noFill/>
          <a:effectLst>
            <a:softEdge rad="31750"/>
          </a:effectLst>
        </p:spPr>
        <p:txBody>
          <a:bodyPr wrap="square" rtlCol="0">
            <a:spAutoFit/>
          </a:bodyPr>
          <a:lstStyle/>
          <a:p>
            <a:r>
              <a:rPr lang="vi-VN" sz="3600" b="1"/>
              <a:t>Các loại AI</a:t>
            </a:r>
            <a:r>
              <a:rPr lang="vi-VN" sz="3600"/>
              <a:t>  </a:t>
            </a:r>
            <a:r>
              <a:rPr lang="vi-VN" sz="3600" b="1" err="1">
                <a:solidFill>
                  <a:srgbClr val="FFFF00"/>
                </a:solidFill>
              </a:rPr>
              <a:t>Types</a:t>
            </a:r>
            <a:r>
              <a:rPr lang="vi-VN" sz="3600" b="1">
                <a:solidFill>
                  <a:srgbClr val="FFFF00"/>
                </a:solidFill>
              </a:rPr>
              <a:t> </a:t>
            </a:r>
            <a:r>
              <a:rPr lang="vi-VN" sz="3600" b="1" err="1">
                <a:solidFill>
                  <a:srgbClr val="FFFF00"/>
                </a:solidFill>
              </a:rPr>
              <a:t>of</a:t>
            </a:r>
            <a:r>
              <a:rPr lang="vi-VN" sz="3600" b="1">
                <a:solidFill>
                  <a:srgbClr val="FFFF00"/>
                </a:solidFill>
              </a:rPr>
              <a:t> AI</a:t>
            </a:r>
            <a:endParaRPr lang="vi-VN" sz="3600">
              <a:solidFill>
                <a:srgbClr val="FFFF00"/>
              </a:solidFill>
            </a:endParaRPr>
          </a:p>
        </p:txBody>
      </p:sp>
      <p:sp>
        <p:nvSpPr>
          <p:cNvPr id="2" name="Hình Bầu dục 1">
            <a:extLst>
              <a:ext uri="{FF2B5EF4-FFF2-40B4-BE49-F238E27FC236}">
                <a16:creationId xmlns:a16="http://schemas.microsoft.com/office/drawing/2014/main" id="{D4F1C6AC-AE6C-A45C-611D-9BA975077859}"/>
              </a:ext>
            </a:extLst>
          </p:cNvPr>
          <p:cNvSpPr/>
          <p:nvPr/>
        </p:nvSpPr>
        <p:spPr>
          <a:xfrm>
            <a:off x="2781300" y="1435735"/>
            <a:ext cx="999916" cy="971840"/>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vi-VN"/>
          </a:p>
        </p:txBody>
      </p:sp>
      <p:sp>
        <p:nvSpPr>
          <p:cNvPr id="3" name="Hộp Văn bản 2">
            <a:extLst>
              <a:ext uri="{FF2B5EF4-FFF2-40B4-BE49-F238E27FC236}">
                <a16:creationId xmlns:a16="http://schemas.microsoft.com/office/drawing/2014/main" id="{3409777A-73EA-FB53-DDAE-6EF0BEE8F603}"/>
              </a:ext>
            </a:extLst>
          </p:cNvPr>
          <p:cNvSpPr txBox="1"/>
          <p:nvPr/>
        </p:nvSpPr>
        <p:spPr>
          <a:xfrm>
            <a:off x="2900174" y="1592471"/>
            <a:ext cx="862023" cy="707886"/>
          </a:xfrm>
          <a:prstGeom prst="rect">
            <a:avLst/>
          </a:prstGeom>
          <a:noFill/>
        </p:spPr>
        <p:txBody>
          <a:bodyPr wrap="square" rtlCol="0">
            <a:spAutoFit/>
          </a:bodyPr>
          <a:lstStyle/>
          <a:p>
            <a:r>
              <a:rPr lang="vi-VN" sz="4000" b="1">
                <a:solidFill>
                  <a:schemeClr val="tx2"/>
                </a:solidFill>
              </a:rPr>
              <a:t>01</a:t>
            </a:r>
          </a:p>
        </p:txBody>
      </p:sp>
      <p:sp>
        <p:nvSpPr>
          <p:cNvPr id="4" name="Hình Bầu dục 3">
            <a:extLst>
              <a:ext uri="{FF2B5EF4-FFF2-40B4-BE49-F238E27FC236}">
                <a16:creationId xmlns:a16="http://schemas.microsoft.com/office/drawing/2014/main" id="{94269E6E-1479-A04E-B7CB-CBF7200BA266}"/>
              </a:ext>
            </a:extLst>
          </p:cNvPr>
          <p:cNvSpPr/>
          <p:nvPr/>
        </p:nvSpPr>
        <p:spPr>
          <a:xfrm>
            <a:off x="10253702" y="1311967"/>
            <a:ext cx="1074697" cy="1095607"/>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vi-VN"/>
          </a:p>
        </p:txBody>
      </p:sp>
      <p:sp>
        <p:nvSpPr>
          <p:cNvPr id="5" name="Hình Bầu dục 4">
            <a:extLst>
              <a:ext uri="{FF2B5EF4-FFF2-40B4-BE49-F238E27FC236}">
                <a16:creationId xmlns:a16="http://schemas.microsoft.com/office/drawing/2014/main" id="{3078476C-4F36-1CFA-2D10-E076C23547BB}"/>
              </a:ext>
            </a:extLst>
          </p:cNvPr>
          <p:cNvSpPr/>
          <p:nvPr/>
        </p:nvSpPr>
        <p:spPr>
          <a:xfrm>
            <a:off x="7105650" y="1435735"/>
            <a:ext cx="1142883" cy="1032650"/>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vi-VN"/>
          </a:p>
        </p:txBody>
      </p:sp>
      <p:sp>
        <p:nvSpPr>
          <p:cNvPr id="6" name="Hộp Văn bản 5">
            <a:extLst>
              <a:ext uri="{FF2B5EF4-FFF2-40B4-BE49-F238E27FC236}">
                <a16:creationId xmlns:a16="http://schemas.microsoft.com/office/drawing/2014/main" id="{76DF771B-E92E-6FA8-B848-DCC1B4AB34BD}"/>
              </a:ext>
            </a:extLst>
          </p:cNvPr>
          <p:cNvSpPr txBox="1"/>
          <p:nvPr/>
        </p:nvSpPr>
        <p:spPr>
          <a:xfrm>
            <a:off x="10391596" y="1435735"/>
            <a:ext cx="862023" cy="769441"/>
          </a:xfrm>
          <a:prstGeom prst="rect">
            <a:avLst/>
          </a:prstGeom>
          <a:noFill/>
        </p:spPr>
        <p:txBody>
          <a:bodyPr wrap="square" rtlCol="0">
            <a:spAutoFit/>
          </a:bodyPr>
          <a:lstStyle/>
          <a:p>
            <a:r>
              <a:rPr lang="vi-VN" sz="4400" b="1">
                <a:solidFill>
                  <a:schemeClr val="tx2"/>
                </a:solidFill>
              </a:rPr>
              <a:t>03</a:t>
            </a:r>
          </a:p>
        </p:txBody>
      </p:sp>
      <p:sp>
        <p:nvSpPr>
          <p:cNvPr id="7" name="Hộp Văn bản 6">
            <a:extLst>
              <a:ext uri="{FF2B5EF4-FFF2-40B4-BE49-F238E27FC236}">
                <a16:creationId xmlns:a16="http://schemas.microsoft.com/office/drawing/2014/main" id="{93BC9394-454C-3EC7-93B2-F89AE66ADEF9}"/>
              </a:ext>
            </a:extLst>
          </p:cNvPr>
          <p:cNvSpPr txBox="1"/>
          <p:nvPr/>
        </p:nvSpPr>
        <p:spPr>
          <a:xfrm>
            <a:off x="7256512" y="1592471"/>
            <a:ext cx="862023" cy="707886"/>
          </a:xfrm>
          <a:prstGeom prst="rect">
            <a:avLst/>
          </a:prstGeom>
          <a:noFill/>
        </p:spPr>
        <p:txBody>
          <a:bodyPr wrap="square" rtlCol="0">
            <a:spAutoFit/>
          </a:bodyPr>
          <a:lstStyle/>
          <a:p>
            <a:r>
              <a:rPr lang="vi-VN" sz="4000" b="1">
                <a:solidFill>
                  <a:schemeClr val="tx2"/>
                </a:solidFill>
              </a:rPr>
              <a:t>02</a:t>
            </a:r>
          </a:p>
        </p:txBody>
      </p:sp>
    </p:spTree>
    <p:extLst>
      <p:ext uri="{BB962C8B-B14F-4D97-AF65-F5344CB8AC3E}">
        <p14:creationId xmlns:p14="http://schemas.microsoft.com/office/powerpoint/2010/main" val="36292131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5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BC1F0C95-8EBD-7020-6FBC-D779A561D06E}"/>
              </a:ext>
            </a:extLst>
          </p:cNvPr>
          <p:cNvPicPr>
            <a:picLocks noChangeAspect="1"/>
          </p:cNvPicPr>
          <p:nvPr/>
        </p:nvPicPr>
        <p:blipFill>
          <a:blip r:embed="rId2">
            <a:alphaModFix amt="67000"/>
          </a:blip>
          <a:stretch>
            <a:fillRect/>
          </a:stretch>
        </p:blipFill>
        <p:spPr>
          <a:xfrm>
            <a:off x="0" y="0"/>
            <a:ext cx="12192000" cy="6858000"/>
          </a:xfrm>
          <a:prstGeom prst="rect">
            <a:avLst/>
          </a:prstGeom>
        </p:spPr>
      </p:pic>
      <p:sp>
        <p:nvSpPr>
          <p:cNvPr id="11" name="Hộp Văn bản 10">
            <a:extLst>
              <a:ext uri="{FF2B5EF4-FFF2-40B4-BE49-F238E27FC236}">
                <a16:creationId xmlns:a16="http://schemas.microsoft.com/office/drawing/2014/main" id="{8A18FA1C-5B8C-8513-880B-1500BA7C0527}"/>
              </a:ext>
            </a:extLst>
          </p:cNvPr>
          <p:cNvSpPr txBox="1"/>
          <p:nvPr/>
        </p:nvSpPr>
        <p:spPr>
          <a:xfrm>
            <a:off x="3955142" y="1051940"/>
            <a:ext cx="7808686" cy="1569660"/>
          </a:xfrm>
          <a:prstGeom prst="rect">
            <a:avLst/>
          </a:prstGeom>
          <a:noFill/>
        </p:spPr>
        <p:txBody>
          <a:bodyPr wrap="square" rtlCol="0">
            <a:spAutoFit/>
          </a:bodyPr>
          <a:lstStyle/>
          <a:p>
            <a:pPr marL="342900" indent="-342900">
              <a:buFont typeface="Arial" panose="020B0604020202020204" pitchFamily="34" charset="0"/>
              <a:buChar char="•"/>
            </a:pPr>
            <a:r>
              <a:rPr lang="vi-VN" sz="2400" b="1"/>
              <a:t>AI (Trí tuệ nhân tạo):</a:t>
            </a:r>
            <a:r>
              <a:rPr lang="vi-VN" sz="2400"/>
              <a:t> Là khả năng của máy tính thực hiện các công việc mang tính trí tuệ của con người như đọc chữ, hiểu tiếng nói, dịch thuật, lái xe, học hỏi và ra quyết định. </a:t>
            </a:r>
          </a:p>
        </p:txBody>
      </p:sp>
      <p:sp>
        <p:nvSpPr>
          <p:cNvPr id="12" name="Hộp Văn bản 11">
            <a:extLst>
              <a:ext uri="{FF2B5EF4-FFF2-40B4-BE49-F238E27FC236}">
                <a16:creationId xmlns:a16="http://schemas.microsoft.com/office/drawing/2014/main" id="{D242CF71-C82B-51F1-0162-6FD19A7669BB}"/>
              </a:ext>
            </a:extLst>
          </p:cNvPr>
          <p:cNvSpPr txBox="1"/>
          <p:nvPr/>
        </p:nvSpPr>
        <p:spPr>
          <a:xfrm>
            <a:off x="4020458" y="3233761"/>
            <a:ext cx="7743370" cy="1862048"/>
          </a:xfrm>
          <a:prstGeom prst="rect">
            <a:avLst/>
          </a:prstGeom>
          <a:noFill/>
        </p:spPr>
        <p:txBody>
          <a:bodyPr wrap="square" rtlCol="0">
            <a:spAutoFit/>
          </a:bodyPr>
          <a:lstStyle/>
          <a:p>
            <a:pPr marL="342900" indent="-342900">
              <a:buFont typeface="Arial" panose="020B0604020202020204" pitchFamily="34" charset="0"/>
              <a:buChar char="•"/>
            </a:pPr>
            <a:r>
              <a:rPr lang="vi-VN" sz="2300" b="1">
                <a:solidFill>
                  <a:srgbClr val="FFFF00"/>
                </a:solidFill>
              </a:rPr>
              <a:t>AI (</a:t>
            </a:r>
            <a:r>
              <a:rPr lang="vi-VN" sz="2300" b="1" err="1">
                <a:solidFill>
                  <a:srgbClr val="FFFF00"/>
                </a:solidFill>
              </a:rPr>
              <a:t>Artificial</a:t>
            </a:r>
            <a:r>
              <a:rPr lang="vi-VN" sz="2300" b="1">
                <a:solidFill>
                  <a:srgbClr val="FFFF00"/>
                </a:solidFill>
              </a:rPr>
              <a:t> </a:t>
            </a:r>
            <a:r>
              <a:rPr lang="vi-VN" sz="2300" b="1" err="1">
                <a:solidFill>
                  <a:srgbClr val="FFFF00"/>
                </a:solidFill>
              </a:rPr>
              <a:t>Intelligence</a:t>
            </a:r>
            <a:r>
              <a:rPr lang="vi-VN" sz="2300" b="1">
                <a:solidFill>
                  <a:srgbClr val="FFFF00"/>
                </a:solidFill>
              </a:rPr>
              <a:t>):</a:t>
            </a:r>
            <a:r>
              <a:rPr lang="vi-VN" sz="2300">
                <a:solidFill>
                  <a:srgbClr val="FFFF00"/>
                </a:solidFill>
              </a:rPr>
              <a:t> </a:t>
            </a:r>
            <a:r>
              <a:rPr lang="vi-VN" sz="2300" err="1">
                <a:solidFill>
                  <a:srgbClr val="FFFF00"/>
                </a:solidFill>
              </a:rPr>
              <a:t>Is</a:t>
            </a:r>
            <a:r>
              <a:rPr lang="vi-VN" sz="2300">
                <a:solidFill>
                  <a:srgbClr val="FFFF00"/>
                </a:solidFill>
              </a:rPr>
              <a:t> the </a:t>
            </a:r>
            <a:r>
              <a:rPr lang="vi-VN" sz="2300" err="1">
                <a:solidFill>
                  <a:srgbClr val="FFFF00"/>
                </a:solidFill>
              </a:rPr>
              <a:t>ability</a:t>
            </a:r>
            <a:r>
              <a:rPr lang="vi-VN" sz="2300">
                <a:solidFill>
                  <a:srgbClr val="FFFF00"/>
                </a:solidFill>
              </a:rPr>
              <a:t> </a:t>
            </a:r>
            <a:r>
              <a:rPr lang="vi-VN" sz="2300" err="1">
                <a:solidFill>
                  <a:srgbClr val="FFFF00"/>
                </a:solidFill>
              </a:rPr>
              <a:t>of</a:t>
            </a:r>
            <a:r>
              <a:rPr lang="vi-VN" sz="2300">
                <a:solidFill>
                  <a:srgbClr val="FFFF00"/>
                </a:solidFill>
              </a:rPr>
              <a:t> a </a:t>
            </a:r>
            <a:r>
              <a:rPr lang="vi-VN" sz="2300" err="1">
                <a:solidFill>
                  <a:srgbClr val="FFFF00"/>
                </a:solidFill>
              </a:rPr>
              <a:t>computer</a:t>
            </a:r>
            <a:r>
              <a:rPr lang="vi-VN" sz="2300">
                <a:solidFill>
                  <a:srgbClr val="FFFF00"/>
                </a:solidFill>
              </a:rPr>
              <a:t> to </a:t>
            </a:r>
            <a:r>
              <a:rPr lang="vi-VN" sz="2300" err="1">
                <a:solidFill>
                  <a:srgbClr val="FFFF00"/>
                </a:solidFill>
              </a:rPr>
              <a:t>perform</a:t>
            </a:r>
            <a:r>
              <a:rPr lang="vi-VN" sz="2300">
                <a:solidFill>
                  <a:srgbClr val="FFFF00"/>
                </a:solidFill>
              </a:rPr>
              <a:t> </a:t>
            </a:r>
            <a:r>
              <a:rPr lang="vi-VN" sz="2300" err="1">
                <a:solidFill>
                  <a:srgbClr val="FFFF00"/>
                </a:solidFill>
              </a:rPr>
              <a:t>tasks</a:t>
            </a:r>
            <a:r>
              <a:rPr lang="vi-VN" sz="2300">
                <a:solidFill>
                  <a:srgbClr val="FFFF00"/>
                </a:solidFill>
              </a:rPr>
              <a:t> </a:t>
            </a:r>
            <a:r>
              <a:rPr lang="vi-VN" sz="2300" err="1">
                <a:solidFill>
                  <a:srgbClr val="FFFF00"/>
                </a:solidFill>
              </a:rPr>
              <a:t>that</a:t>
            </a:r>
            <a:r>
              <a:rPr lang="vi-VN" sz="2300">
                <a:solidFill>
                  <a:srgbClr val="FFFF00"/>
                </a:solidFill>
              </a:rPr>
              <a:t> </a:t>
            </a:r>
            <a:r>
              <a:rPr lang="vi-VN" sz="2300" err="1">
                <a:solidFill>
                  <a:srgbClr val="FFFF00"/>
                </a:solidFill>
              </a:rPr>
              <a:t>require</a:t>
            </a:r>
            <a:r>
              <a:rPr lang="vi-VN" sz="2300">
                <a:solidFill>
                  <a:srgbClr val="FFFF00"/>
                </a:solidFill>
              </a:rPr>
              <a:t> </a:t>
            </a:r>
            <a:r>
              <a:rPr lang="vi-VN" sz="2300" err="1">
                <a:solidFill>
                  <a:srgbClr val="FFFF00"/>
                </a:solidFill>
              </a:rPr>
              <a:t>human</a:t>
            </a:r>
            <a:r>
              <a:rPr lang="vi-VN" sz="2300">
                <a:solidFill>
                  <a:srgbClr val="FFFF00"/>
                </a:solidFill>
              </a:rPr>
              <a:t> </a:t>
            </a:r>
            <a:r>
              <a:rPr lang="vi-VN" sz="2300" err="1">
                <a:solidFill>
                  <a:srgbClr val="FFFF00"/>
                </a:solidFill>
              </a:rPr>
              <a:t>intelligence</a:t>
            </a:r>
            <a:r>
              <a:rPr lang="vi-VN" sz="2300">
                <a:solidFill>
                  <a:srgbClr val="FFFF00"/>
                </a:solidFill>
              </a:rPr>
              <a:t>, </a:t>
            </a:r>
            <a:r>
              <a:rPr lang="vi-VN" sz="2300" err="1">
                <a:solidFill>
                  <a:srgbClr val="FFFF00"/>
                </a:solidFill>
              </a:rPr>
              <a:t>such</a:t>
            </a:r>
            <a:r>
              <a:rPr lang="vi-VN" sz="2300">
                <a:solidFill>
                  <a:srgbClr val="FFFF00"/>
                </a:solidFill>
              </a:rPr>
              <a:t> </a:t>
            </a:r>
            <a:r>
              <a:rPr lang="vi-VN" sz="2300" err="1">
                <a:solidFill>
                  <a:srgbClr val="FFFF00"/>
                </a:solidFill>
              </a:rPr>
              <a:t>as</a:t>
            </a:r>
            <a:r>
              <a:rPr lang="vi-VN" sz="2300">
                <a:solidFill>
                  <a:srgbClr val="FFFF00"/>
                </a:solidFill>
              </a:rPr>
              <a:t> </a:t>
            </a:r>
            <a:r>
              <a:rPr lang="vi-VN" sz="2300" err="1">
                <a:solidFill>
                  <a:srgbClr val="FFFF00"/>
                </a:solidFill>
              </a:rPr>
              <a:t>reading</a:t>
            </a:r>
            <a:r>
              <a:rPr lang="vi-VN" sz="2300">
                <a:solidFill>
                  <a:srgbClr val="FFFF00"/>
                </a:solidFill>
              </a:rPr>
              <a:t> </a:t>
            </a:r>
            <a:r>
              <a:rPr lang="vi-VN" sz="2300" err="1">
                <a:solidFill>
                  <a:srgbClr val="FFFF00"/>
                </a:solidFill>
              </a:rPr>
              <a:t>text</a:t>
            </a:r>
            <a:r>
              <a:rPr lang="vi-VN" sz="2300">
                <a:solidFill>
                  <a:srgbClr val="FFFF00"/>
                </a:solidFill>
              </a:rPr>
              <a:t>, </a:t>
            </a:r>
            <a:r>
              <a:rPr lang="vi-VN" sz="2300" err="1">
                <a:solidFill>
                  <a:srgbClr val="FFFF00"/>
                </a:solidFill>
              </a:rPr>
              <a:t>understanding</a:t>
            </a:r>
            <a:r>
              <a:rPr lang="vi-VN" sz="2300">
                <a:solidFill>
                  <a:srgbClr val="FFFF00"/>
                </a:solidFill>
              </a:rPr>
              <a:t> </a:t>
            </a:r>
            <a:r>
              <a:rPr lang="vi-VN" sz="2300" err="1">
                <a:solidFill>
                  <a:srgbClr val="FFFF00"/>
                </a:solidFill>
              </a:rPr>
              <a:t>speech</a:t>
            </a:r>
            <a:r>
              <a:rPr lang="vi-VN" sz="2300">
                <a:solidFill>
                  <a:srgbClr val="FFFF00"/>
                </a:solidFill>
              </a:rPr>
              <a:t>, </a:t>
            </a:r>
            <a:r>
              <a:rPr lang="vi-VN" sz="2300" err="1">
                <a:solidFill>
                  <a:srgbClr val="FFFF00"/>
                </a:solidFill>
              </a:rPr>
              <a:t>translating</a:t>
            </a:r>
            <a:r>
              <a:rPr lang="vi-VN" sz="2300">
                <a:solidFill>
                  <a:srgbClr val="FFFF00"/>
                </a:solidFill>
              </a:rPr>
              <a:t> </a:t>
            </a:r>
            <a:r>
              <a:rPr lang="vi-VN" sz="2300" err="1">
                <a:solidFill>
                  <a:srgbClr val="FFFF00"/>
                </a:solidFill>
              </a:rPr>
              <a:t>languages</a:t>
            </a:r>
            <a:r>
              <a:rPr lang="vi-VN" sz="2300">
                <a:solidFill>
                  <a:srgbClr val="FFFF00"/>
                </a:solidFill>
              </a:rPr>
              <a:t>, </a:t>
            </a:r>
            <a:r>
              <a:rPr lang="vi-VN" sz="2300" err="1">
                <a:solidFill>
                  <a:srgbClr val="FFFF00"/>
                </a:solidFill>
              </a:rPr>
              <a:t>driving</a:t>
            </a:r>
            <a:r>
              <a:rPr lang="vi-VN" sz="2300">
                <a:solidFill>
                  <a:srgbClr val="FFFF00"/>
                </a:solidFill>
              </a:rPr>
              <a:t> </a:t>
            </a:r>
            <a:r>
              <a:rPr lang="vi-VN" sz="2300" err="1">
                <a:solidFill>
                  <a:srgbClr val="FFFF00"/>
                </a:solidFill>
              </a:rPr>
              <a:t>cars</a:t>
            </a:r>
            <a:r>
              <a:rPr lang="vi-VN" sz="2300">
                <a:solidFill>
                  <a:srgbClr val="FFFF00"/>
                </a:solidFill>
              </a:rPr>
              <a:t>, </a:t>
            </a:r>
            <a:r>
              <a:rPr lang="vi-VN" sz="2300" err="1">
                <a:solidFill>
                  <a:srgbClr val="FFFF00"/>
                </a:solidFill>
              </a:rPr>
              <a:t>learning</a:t>
            </a:r>
            <a:r>
              <a:rPr lang="vi-VN" sz="2300">
                <a:solidFill>
                  <a:srgbClr val="FFFF00"/>
                </a:solidFill>
              </a:rPr>
              <a:t>, </a:t>
            </a:r>
            <a:r>
              <a:rPr lang="vi-VN" sz="2300" err="1">
                <a:solidFill>
                  <a:srgbClr val="FFFF00"/>
                </a:solidFill>
              </a:rPr>
              <a:t>and</a:t>
            </a:r>
            <a:r>
              <a:rPr lang="vi-VN" sz="2300">
                <a:solidFill>
                  <a:srgbClr val="FFFF00"/>
                </a:solidFill>
              </a:rPr>
              <a:t> </a:t>
            </a:r>
            <a:r>
              <a:rPr lang="vi-VN" sz="2300" err="1">
                <a:solidFill>
                  <a:srgbClr val="FFFF00"/>
                </a:solidFill>
              </a:rPr>
              <a:t>making</a:t>
            </a:r>
            <a:r>
              <a:rPr lang="vi-VN" sz="2300">
                <a:solidFill>
                  <a:srgbClr val="FFFF00"/>
                </a:solidFill>
              </a:rPr>
              <a:t> </a:t>
            </a:r>
            <a:r>
              <a:rPr lang="vi-VN" sz="2300" err="1">
                <a:solidFill>
                  <a:srgbClr val="FFFF00"/>
                </a:solidFill>
              </a:rPr>
              <a:t>decisions</a:t>
            </a:r>
            <a:r>
              <a:rPr lang="vi-VN" sz="2300">
                <a:solidFill>
                  <a:srgbClr val="FFFF00"/>
                </a:solidFill>
              </a:rPr>
              <a:t>.</a:t>
            </a:r>
          </a:p>
        </p:txBody>
      </p:sp>
      <p:sp>
        <p:nvSpPr>
          <p:cNvPr id="6" name="Hình chữ nhật: Góc Tròn 5">
            <a:extLst>
              <a:ext uri="{FF2B5EF4-FFF2-40B4-BE49-F238E27FC236}">
                <a16:creationId xmlns:a16="http://schemas.microsoft.com/office/drawing/2014/main" id="{A5933D2D-9E5A-C507-4720-43570727AF10}"/>
              </a:ext>
            </a:extLst>
          </p:cNvPr>
          <p:cNvSpPr/>
          <p:nvPr/>
        </p:nvSpPr>
        <p:spPr>
          <a:xfrm>
            <a:off x="428172" y="2431117"/>
            <a:ext cx="2815775" cy="2758454"/>
          </a:xfrm>
          <a:prstGeom prst="roundRect">
            <a:avLst/>
          </a:prstGeom>
          <a:solidFill>
            <a:schemeClr val="lt1">
              <a:alpha val="53000"/>
            </a:schemeClr>
          </a:solidFill>
          <a:ln w="76200">
            <a:solidFill>
              <a:schemeClr val="bg1"/>
            </a:solidFill>
          </a:ln>
          <a:effectLst>
            <a:softEdge rad="3175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8" name="Hộp Văn bản 7">
            <a:extLst>
              <a:ext uri="{FF2B5EF4-FFF2-40B4-BE49-F238E27FC236}">
                <a16:creationId xmlns:a16="http://schemas.microsoft.com/office/drawing/2014/main" id="{D00F89CE-264E-AC99-0F20-5474D12D84BD}"/>
              </a:ext>
            </a:extLst>
          </p:cNvPr>
          <p:cNvSpPr txBox="1"/>
          <p:nvPr/>
        </p:nvSpPr>
        <p:spPr>
          <a:xfrm>
            <a:off x="635908" y="2791716"/>
            <a:ext cx="2443844" cy="1754326"/>
          </a:xfrm>
          <a:prstGeom prst="rect">
            <a:avLst/>
          </a:prstGeom>
          <a:noFill/>
          <a:effectLst>
            <a:glow rad="850900">
              <a:schemeClr val="accent1">
                <a:satMod val="175000"/>
                <a:alpha val="99000"/>
              </a:schemeClr>
            </a:glow>
          </a:effectLst>
        </p:spPr>
        <p:txBody>
          <a:bodyPr wrap="square" rtlCol="0">
            <a:spAutoFit/>
          </a:bodyPr>
          <a:lstStyle/>
          <a:p>
            <a:r>
              <a:rPr lang="vi-VN" sz="3600" b="1"/>
              <a:t>Định nghĩa</a:t>
            </a:r>
            <a:r>
              <a:rPr lang="vi-VN" sz="3600"/>
              <a:t> </a:t>
            </a:r>
          </a:p>
          <a:p>
            <a:r>
              <a:rPr lang="vi-VN" sz="3600" b="1">
                <a:solidFill>
                  <a:srgbClr val="FFFF00"/>
                </a:solidFill>
              </a:rPr>
              <a:t>Definition</a:t>
            </a:r>
            <a:endParaRPr lang="vi-VN" sz="3600">
              <a:solidFill>
                <a:srgbClr val="FFFF00"/>
              </a:solidFill>
            </a:endParaRPr>
          </a:p>
        </p:txBody>
      </p:sp>
      <p:sp>
        <p:nvSpPr>
          <p:cNvPr id="10" name="Hình Bầu dục 9">
            <a:extLst>
              <a:ext uri="{FF2B5EF4-FFF2-40B4-BE49-F238E27FC236}">
                <a16:creationId xmlns:a16="http://schemas.microsoft.com/office/drawing/2014/main" id="{E9B01106-DCAA-FE80-2998-C5AF2B141E2B}"/>
              </a:ext>
            </a:extLst>
          </p:cNvPr>
          <p:cNvSpPr/>
          <p:nvPr/>
        </p:nvSpPr>
        <p:spPr>
          <a:xfrm>
            <a:off x="2534323" y="1836770"/>
            <a:ext cx="1253908" cy="1178183"/>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vi-VN"/>
          </a:p>
        </p:txBody>
      </p:sp>
      <p:sp>
        <p:nvSpPr>
          <p:cNvPr id="14" name="Hộp Văn bản 13">
            <a:extLst>
              <a:ext uri="{FF2B5EF4-FFF2-40B4-BE49-F238E27FC236}">
                <a16:creationId xmlns:a16="http://schemas.microsoft.com/office/drawing/2014/main" id="{63C56AF4-3828-850F-CD18-D15D920C42BE}"/>
              </a:ext>
            </a:extLst>
          </p:cNvPr>
          <p:cNvSpPr txBox="1"/>
          <p:nvPr/>
        </p:nvSpPr>
        <p:spPr>
          <a:xfrm>
            <a:off x="2784062" y="2043128"/>
            <a:ext cx="862023" cy="707886"/>
          </a:xfrm>
          <a:prstGeom prst="rect">
            <a:avLst/>
          </a:prstGeom>
          <a:noFill/>
        </p:spPr>
        <p:txBody>
          <a:bodyPr wrap="square" rtlCol="0">
            <a:spAutoFit/>
          </a:bodyPr>
          <a:lstStyle/>
          <a:p>
            <a:r>
              <a:rPr lang="vi-VN" sz="4000" b="1"/>
              <a:t>01</a:t>
            </a:r>
          </a:p>
        </p:txBody>
      </p:sp>
    </p:spTree>
    <p:extLst>
      <p:ext uri="{BB962C8B-B14F-4D97-AF65-F5344CB8AC3E}">
        <p14:creationId xmlns:p14="http://schemas.microsoft.com/office/powerpoint/2010/main" val="21536294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50">
        <p159:morph option="byObject"/>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82857">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82857">
                                          <p:cBhvr additive="base">
                                            <p:cTn id="7" dur="1750" fill="hold"/>
                                            <p:tgtEl>
                                              <p:spTgt spid="11"/>
                                            </p:tgtEl>
                                            <p:attrNameLst>
                                              <p:attrName>ppt_x</p:attrName>
                                            </p:attrNameLst>
                                          </p:cBhvr>
                                          <p:tavLst>
                                            <p:tav tm="0">
                                              <p:val>
                                                <p:strVal val="1+#ppt_w/2"/>
                                              </p:val>
                                            </p:tav>
                                            <p:tav tm="100000">
                                              <p:val>
                                                <p:strVal val="#ppt_x"/>
                                              </p:val>
                                            </p:tav>
                                          </p:tavLst>
                                        </p:anim>
                                        <p:anim calcmode="lin" valueType="num" p14:bounceEnd="82857">
                                          <p:cBhvr additive="base">
                                            <p:cTn id="8" dur="1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82857">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82857">
                                          <p:cBhvr additive="base">
                                            <p:cTn id="11" dur="1750" fill="hold"/>
                                            <p:tgtEl>
                                              <p:spTgt spid="12"/>
                                            </p:tgtEl>
                                            <p:attrNameLst>
                                              <p:attrName>ppt_x</p:attrName>
                                            </p:attrNameLst>
                                          </p:cBhvr>
                                          <p:tavLst>
                                            <p:tav tm="0">
                                              <p:val>
                                                <p:strVal val="1+#ppt_w/2"/>
                                              </p:val>
                                            </p:tav>
                                            <p:tav tm="100000">
                                              <p:val>
                                                <p:strVal val="#ppt_x"/>
                                              </p:val>
                                            </p:tav>
                                          </p:tavLst>
                                        </p:anim>
                                        <p:anim calcmode="lin" valueType="num" p14:bounceEnd="82857">
                                          <p:cBhvr additive="base">
                                            <p:cTn id="12" dur="1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750" fill="hold"/>
                                            <p:tgtEl>
                                              <p:spTgt spid="11"/>
                                            </p:tgtEl>
                                            <p:attrNameLst>
                                              <p:attrName>ppt_x</p:attrName>
                                            </p:attrNameLst>
                                          </p:cBhvr>
                                          <p:tavLst>
                                            <p:tav tm="0">
                                              <p:val>
                                                <p:strVal val="1+#ppt_w/2"/>
                                              </p:val>
                                            </p:tav>
                                            <p:tav tm="100000">
                                              <p:val>
                                                <p:strVal val="#ppt_x"/>
                                              </p:val>
                                            </p:tav>
                                          </p:tavLst>
                                        </p:anim>
                                        <p:anim calcmode="lin" valueType="num">
                                          <p:cBhvr additive="base">
                                            <p:cTn id="8" dur="1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750" fill="hold"/>
                                            <p:tgtEl>
                                              <p:spTgt spid="12"/>
                                            </p:tgtEl>
                                            <p:attrNameLst>
                                              <p:attrName>ppt_x</p:attrName>
                                            </p:attrNameLst>
                                          </p:cBhvr>
                                          <p:tavLst>
                                            <p:tav tm="0">
                                              <p:val>
                                                <p:strVal val="1+#ppt_w/2"/>
                                              </p:val>
                                            </p:tav>
                                            <p:tav tm="100000">
                                              <p:val>
                                                <p:strVal val="#ppt_x"/>
                                              </p:val>
                                            </p:tav>
                                          </p:tavLst>
                                        </p:anim>
                                        <p:anim calcmode="lin" valueType="num">
                                          <p:cBhvr additive="base">
                                            <p:cTn id="12" dur="1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81929-DC31-18CC-D645-E7976DE9D63B}"/>
            </a:ext>
          </a:extLst>
        </p:cNvPr>
        <p:cNvGrpSpPr/>
        <p:nvPr/>
      </p:nvGrpSpPr>
      <p:grpSpPr>
        <a:xfrm>
          <a:off x="0" y="0"/>
          <a:ext cx="0" cy="0"/>
          <a:chOff x="0" y="0"/>
          <a:chExt cx="0" cy="0"/>
        </a:xfrm>
      </p:grpSpPr>
      <p:pic>
        <p:nvPicPr>
          <p:cNvPr id="3" name="Hình ảnh 2">
            <a:extLst>
              <a:ext uri="{FF2B5EF4-FFF2-40B4-BE49-F238E27FC236}">
                <a16:creationId xmlns:a16="http://schemas.microsoft.com/office/drawing/2014/main" id="{E46411CE-715C-2852-0BE8-74F48FF901BF}"/>
              </a:ext>
            </a:extLst>
          </p:cNvPr>
          <p:cNvPicPr>
            <a:picLocks noChangeAspect="1"/>
          </p:cNvPicPr>
          <p:nvPr/>
        </p:nvPicPr>
        <p:blipFill>
          <a:blip r:embed="rId2">
            <a:alphaModFix amt="85000"/>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0" y="0"/>
            <a:ext cx="12192000" cy="6858000"/>
          </a:xfrm>
          <a:prstGeom prst="rect">
            <a:avLst/>
          </a:prstGeom>
        </p:spPr>
      </p:pic>
      <p:sp>
        <p:nvSpPr>
          <p:cNvPr id="12" name="Hộp Văn bản 11">
            <a:extLst>
              <a:ext uri="{FF2B5EF4-FFF2-40B4-BE49-F238E27FC236}">
                <a16:creationId xmlns:a16="http://schemas.microsoft.com/office/drawing/2014/main" id="{5E2E09CC-397A-C781-1277-3E99E90EA1BD}"/>
              </a:ext>
            </a:extLst>
          </p:cNvPr>
          <p:cNvSpPr txBox="1"/>
          <p:nvPr/>
        </p:nvSpPr>
        <p:spPr>
          <a:xfrm>
            <a:off x="5043721" y="345678"/>
            <a:ext cx="7046680" cy="1569660"/>
          </a:xfrm>
          <a:prstGeom prst="rect">
            <a:avLst/>
          </a:prstGeom>
          <a:noFill/>
        </p:spPr>
        <p:txBody>
          <a:bodyPr wrap="square" rtlCol="0">
            <a:spAutoFit/>
          </a:bodyPr>
          <a:lstStyle/>
          <a:p>
            <a:r>
              <a:rPr lang="vi-VN" sz="2400" b="1">
                <a:solidFill>
                  <a:schemeClr val="bg1"/>
                </a:solidFill>
              </a:rPr>
              <a:t>Học: Điều chỉnh hành vi từ dữ liệu mới (ví dụ: gợi ý </a:t>
            </a:r>
            <a:r>
              <a:rPr lang="vi-VN" sz="2400" b="1" err="1">
                <a:solidFill>
                  <a:schemeClr val="bg1"/>
                </a:solidFill>
              </a:rPr>
              <a:t>YouTube</a:t>
            </a:r>
            <a:r>
              <a:rPr lang="vi-VN" sz="2400" b="1">
                <a:solidFill>
                  <a:schemeClr val="bg1"/>
                </a:solidFill>
              </a:rPr>
              <a:t>).</a:t>
            </a:r>
          </a:p>
          <a:p>
            <a:pPr lvl="0"/>
            <a:r>
              <a:rPr lang="vi-VN" sz="2400" i="1" err="1">
                <a:solidFill>
                  <a:srgbClr val="FFFF00"/>
                </a:solidFill>
              </a:rPr>
              <a:t>Learning</a:t>
            </a:r>
            <a:r>
              <a:rPr lang="vi-VN" sz="2400" i="1">
                <a:solidFill>
                  <a:srgbClr val="FFFF00"/>
                </a:solidFill>
              </a:rPr>
              <a:t>:</a:t>
            </a:r>
            <a:r>
              <a:rPr lang="vi-VN" sz="2400">
                <a:solidFill>
                  <a:srgbClr val="FFFF00"/>
                </a:solidFill>
              </a:rPr>
              <a:t> </a:t>
            </a:r>
            <a:r>
              <a:rPr lang="vi-VN" sz="2400" err="1">
                <a:solidFill>
                  <a:srgbClr val="FFFF00"/>
                </a:solidFill>
              </a:rPr>
              <a:t>Adjusting</a:t>
            </a:r>
            <a:r>
              <a:rPr lang="vi-VN" sz="2400">
                <a:solidFill>
                  <a:srgbClr val="FFFF00"/>
                </a:solidFill>
              </a:rPr>
              <a:t> </a:t>
            </a:r>
            <a:r>
              <a:rPr lang="vi-VN" sz="2400" err="1">
                <a:solidFill>
                  <a:srgbClr val="FFFF00"/>
                </a:solidFill>
              </a:rPr>
              <a:t>behavior</a:t>
            </a:r>
            <a:r>
              <a:rPr lang="vi-VN" sz="2400">
                <a:solidFill>
                  <a:srgbClr val="FFFF00"/>
                </a:solidFill>
              </a:rPr>
              <a:t> </a:t>
            </a:r>
            <a:r>
              <a:rPr lang="vi-VN" sz="2400" err="1">
                <a:solidFill>
                  <a:srgbClr val="FFFF00"/>
                </a:solidFill>
              </a:rPr>
              <a:t>based</a:t>
            </a:r>
            <a:r>
              <a:rPr lang="vi-VN" sz="2400">
                <a:solidFill>
                  <a:srgbClr val="FFFF00"/>
                </a:solidFill>
              </a:rPr>
              <a:t> </a:t>
            </a:r>
            <a:r>
              <a:rPr lang="vi-VN" sz="2400" err="1">
                <a:solidFill>
                  <a:srgbClr val="FFFF00"/>
                </a:solidFill>
              </a:rPr>
              <a:t>on</a:t>
            </a:r>
            <a:r>
              <a:rPr lang="vi-VN" sz="2400">
                <a:solidFill>
                  <a:srgbClr val="FFFF00"/>
                </a:solidFill>
              </a:rPr>
              <a:t> </a:t>
            </a:r>
            <a:r>
              <a:rPr lang="vi-VN" sz="2400" err="1">
                <a:solidFill>
                  <a:srgbClr val="FFFF00"/>
                </a:solidFill>
              </a:rPr>
              <a:t>new</a:t>
            </a:r>
            <a:r>
              <a:rPr lang="vi-VN" sz="2400">
                <a:solidFill>
                  <a:srgbClr val="FFFF00"/>
                </a:solidFill>
              </a:rPr>
              <a:t> </a:t>
            </a:r>
            <a:r>
              <a:rPr lang="vi-VN" sz="2400" err="1">
                <a:solidFill>
                  <a:srgbClr val="FFFF00"/>
                </a:solidFill>
              </a:rPr>
              <a:t>data</a:t>
            </a:r>
            <a:r>
              <a:rPr lang="vi-VN" sz="2400">
                <a:solidFill>
                  <a:srgbClr val="FFFF00"/>
                </a:solidFill>
              </a:rPr>
              <a:t> (</a:t>
            </a:r>
            <a:r>
              <a:rPr lang="vi-VN" sz="2400" err="1">
                <a:solidFill>
                  <a:srgbClr val="FFFF00"/>
                </a:solidFill>
              </a:rPr>
              <a:t>Ex</a:t>
            </a:r>
            <a:r>
              <a:rPr lang="vi-VN" sz="2400">
                <a:solidFill>
                  <a:srgbClr val="FFFF00"/>
                </a:solidFill>
              </a:rPr>
              <a:t>: </a:t>
            </a:r>
            <a:r>
              <a:rPr lang="vi-VN" sz="2400" err="1">
                <a:solidFill>
                  <a:srgbClr val="FFFF00"/>
                </a:solidFill>
              </a:rPr>
              <a:t>YouTube</a:t>
            </a:r>
            <a:r>
              <a:rPr lang="vi-VN" sz="2400">
                <a:solidFill>
                  <a:srgbClr val="FFFF00"/>
                </a:solidFill>
              </a:rPr>
              <a:t> </a:t>
            </a:r>
            <a:r>
              <a:rPr lang="vi-VN" sz="2400" err="1">
                <a:solidFill>
                  <a:srgbClr val="FFFF00"/>
                </a:solidFill>
              </a:rPr>
              <a:t>recommendations</a:t>
            </a:r>
            <a:r>
              <a:rPr lang="vi-VN" sz="2400">
                <a:solidFill>
                  <a:srgbClr val="FFFF00"/>
                </a:solidFill>
              </a:rPr>
              <a:t>).</a:t>
            </a:r>
          </a:p>
        </p:txBody>
      </p:sp>
      <p:sp>
        <p:nvSpPr>
          <p:cNvPr id="14" name="Hộp Văn bản 13">
            <a:extLst>
              <a:ext uri="{FF2B5EF4-FFF2-40B4-BE49-F238E27FC236}">
                <a16:creationId xmlns:a16="http://schemas.microsoft.com/office/drawing/2014/main" id="{438BB15B-54C2-6084-D308-7953FA10B9AB}"/>
              </a:ext>
            </a:extLst>
          </p:cNvPr>
          <p:cNvSpPr txBox="1"/>
          <p:nvPr/>
        </p:nvSpPr>
        <p:spPr>
          <a:xfrm>
            <a:off x="4978404" y="2465523"/>
            <a:ext cx="6357249" cy="1569660"/>
          </a:xfrm>
          <a:prstGeom prst="rect">
            <a:avLst/>
          </a:prstGeom>
          <a:noFill/>
        </p:spPr>
        <p:txBody>
          <a:bodyPr wrap="square" rtlCol="0">
            <a:spAutoFit/>
          </a:bodyPr>
          <a:lstStyle/>
          <a:p>
            <a:r>
              <a:rPr lang="vi-VN" sz="2400" b="1">
                <a:solidFill>
                  <a:schemeClr val="bg1"/>
                </a:solidFill>
              </a:rPr>
              <a:t>Suy luận: Dùng </a:t>
            </a:r>
            <a:r>
              <a:rPr lang="vi-VN" sz="2400" b="1" err="1">
                <a:solidFill>
                  <a:schemeClr val="bg1"/>
                </a:solidFill>
              </a:rPr>
              <a:t>logic</a:t>
            </a:r>
            <a:r>
              <a:rPr lang="vi-VN" sz="2400" b="1">
                <a:solidFill>
                  <a:schemeClr val="bg1"/>
                </a:solidFill>
              </a:rPr>
              <a:t> đưa ra quyết định (ví dụ: chẩn đoán y tế).</a:t>
            </a:r>
          </a:p>
          <a:p>
            <a:pPr lvl="0"/>
            <a:r>
              <a:rPr lang="vi-VN" sz="2400" i="1" err="1">
                <a:solidFill>
                  <a:srgbClr val="FFFF00"/>
                </a:solidFill>
              </a:rPr>
              <a:t>Reasoning</a:t>
            </a:r>
            <a:r>
              <a:rPr lang="vi-VN" sz="2400" i="1">
                <a:solidFill>
                  <a:srgbClr val="FFFF00"/>
                </a:solidFill>
              </a:rPr>
              <a:t>:</a:t>
            </a:r>
            <a:r>
              <a:rPr lang="vi-VN" sz="2400">
                <a:solidFill>
                  <a:srgbClr val="FFFF00"/>
                </a:solidFill>
              </a:rPr>
              <a:t> </a:t>
            </a:r>
            <a:r>
              <a:rPr lang="vi-VN" sz="2400" err="1">
                <a:solidFill>
                  <a:srgbClr val="FFFF00"/>
                </a:solidFill>
              </a:rPr>
              <a:t>Applying</a:t>
            </a:r>
            <a:r>
              <a:rPr lang="vi-VN" sz="2400">
                <a:solidFill>
                  <a:srgbClr val="FFFF00"/>
                </a:solidFill>
              </a:rPr>
              <a:t> </a:t>
            </a:r>
            <a:r>
              <a:rPr lang="vi-VN" sz="2400" err="1">
                <a:solidFill>
                  <a:srgbClr val="FFFF00"/>
                </a:solidFill>
              </a:rPr>
              <a:t>logic</a:t>
            </a:r>
            <a:r>
              <a:rPr lang="vi-VN" sz="2400">
                <a:solidFill>
                  <a:srgbClr val="FFFF00"/>
                </a:solidFill>
              </a:rPr>
              <a:t> to </a:t>
            </a:r>
            <a:r>
              <a:rPr lang="vi-VN" sz="2400" err="1">
                <a:solidFill>
                  <a:srgbClr val="FFFF00"/>
                </a:solidFill>
              </a:rPr>
              <a:t>make</a:t>
            </a:r>
            <a:r>
              <a:rPr lang="vi-VN" sz="2400">
                <a:solidFill>
                  <a:srgbClr val="FFFF00"/>
                </a:solidFill>
              </a:rPr>
              <a:t> </a:t>
            </a:r>
            <a:r>
              <a:rPr lang="vi-VN" sz="2400" err="1">
                <a:solidFill>
                  <a:srgbClr val="FFFF00"/>
                </a:solidFill>
              </a:rPr>
              <a:t>decisions</a:t>
            </a:r>
            <a:r>
              <a:rPr lang="vi-VN" sz="2400">
                <a:solidFill>
                  <a:srgbClr val="FFFF00"/>
                </a:solidFill>
              </a:rPr>
              <a:t> (</a:t>
            </a:r>
            <a:r>
              <a:rPr lang="vi-VN" sz="2400" err="1">
                <a:solidFill>
                  <a:srgbClr val="FFFF00"/>
                </a:solidFill>
              </a:rPr>
              <a:t>Ex</a:t>
            </a:r>
            <a:r>
              <a:rPr lang="vi-VN" sz="2400">
                <a:solidFill>
                  <a:srgbClr val="FFFF00"/>
                </a:solidFill>
              </a:rPr>
              <a:t>: </a:t>
            </a:r>
            <a:r>
              <a:rPr lang="vi-VN" sz="2400" err="1">
                <a:solidFill>
                  <a:srgbClr val="FFFF00"/>
                </a:solidFill>
              </a:rPr>
              <a:t>Medical</a:t>
            </a:r>
            <a:r>
              <a:rPr lang="vi-VN" sz="2400">
                <a:solidFill>
                  <a:srgbClr val="FFFF00"/>
                </a:solidFill>
              </a:rPr>
              <a:t> </a:t>
            </a:r>
            <a:r>
              <a:rPr lang="vi-VN" sz="2400" err="1">
                <a:solidFill>
                  <a:srgbClr val="FFFF00"/>
                </a:solidFill>
              </a:rPr>
              <a:t>diagnosis</a:t>
            </a:r>
            <a:r>
              <a:rPr lang="vi-VN" sz="2400">
                <a:solidFill>
                  <a:srgbClr val="FFFF00"/>
                </a:solidFill>
              </a:rPr>
              <a:t>).</a:t>
            </a:r>
          </a:p>
        </p:txBody>
      </p:sp>
      <p:sp>
        <p:nvSpPr>
          <p:cNvPr id="15" name="Hộp Văn bản 14">
            <a:extLst>
              <a:ext uri="{FF2B5EF4-FFF2-40B4-BE49-F238E27FC236}">
                <a16:creationId xmlns:a16="http://schemas.microsoft.com/office/drawing/2014/main" id="{8DD95193-A90C-3C0E-BA77-C58896EF52A2}"/>
              </a:ext>
            </a:extLst>
          </p:cNvPr>
          <p:cNvSpPr txBox="1"/>
          <p:nvPr/>
        </p:nvSpPr>
        <p:spPr>
          <a:xfrm>
            <a:off x="4978404" y="4588938"/>
            <a:ext cx="6357249" cy="1569660"/>
          </a:xfrm>
          <a:prstGeom prst="rect">
            <a:avLst/>
          </a:prstGeom>
          <a:noFill/>
        </p:spPr>
        <p:txBody>
          <a:bodyPr wrap="square" rtlCol="0">
            <a:spAutoFit/>
          </a:bodyPr>
          <a:lstStyle/>
          <a:p>
            <a:r>
              <a:rPr lang="vi-VN" sz="2400" b="1">
                <a:solidFill>
                  <a:schemeClr val="bg1"/>
                </a:solidFill>
              </a:rPr>
              <a:t>Nhận thức: Cảm nhận môi trường qua cảm biến (ví dụ: xe tự lái).</a:t>
            </a:r>
          </a:p>
          <a:p>
            <a:pPr lvl="0"/>
            <a:r>
              <a:rPr lang="vi-VN" sz="2400" i="1" err="1">
                <a:solidFill>
                  <a:srgbClr val="FFFF00"/>
                </a:solidFill>
              </a:rPr>
              <a:t>Perception</a:t>
            </a:r>
            <a:r>
              <a:rPr lang="vi-VN" sz="2400" i="1">
                <a:solidFill>
                  <a:srgbClr val="FFFF00"/>
                </a:solidFill>
              </a:rPr>
              <a:t>:</a:t>
            </a:r>
            <a:r>
              <a:rPr lang="vi-VN" sz="2400">
                <a:solidFill>
                  <a:srgbClr val="FFFF00"/>
                </a:solidFill>
              </a:rPr>
              <a:t> </a:t>
            </a:r>
            <a:r>
              <a:rPr lang="vi-VN" sz="2400" err="1">
                <a:solidFill>
                  <a:srgbClr val="FFFF00"/>
                </a:solidFill>
              </a:rPr>
              <a:t>Sensing</a:t>
            </a:r>
            <a:r>
              <a:rPr lang="vi-VN" sz="2400">
                <a:solidFill>
                  <a:srgbClr val="FFFF00"/>
                </a:solidFill>
              </a:rPr>
              <a:t> the </a:t>
            </a:r>
            <a:r>
              <a:rPr lang="vi-VN" sz="2400" err="1">
                <a:solidFill>
                  <a:srgbClr val="FFFF00"/>
                </a:solidFill>
              </a:rPr>
              <a:t>environment</a:t>
            </a:r>
            <a:r>
              <a:rPr lang="vi-VN" sz="2400">
                <a:solidFill>
                  <a:srgbClr val="FFFF00"/>
                </a:solidFill>
              </a:rPr>
              <a:t> </a:t>
            </a:r>
            <a:r>
              <a:rPr lang="vi-VN" sz="2400" err="1">
                <a:solidFill>
                  <a:srgbClr val="FFFF00"/>
                </a:solidFill>
              </a:rPr>
              <a:t>via</a:t>
            </a:r>
            <a:r>
              <a:rPr lang="vi-VN" sz="2400">
                <a:solidFill>
                  <a:srgbClr val="FFFF00"/>
                </a:solidFill>
              </a:rPr>
              <a:t> </a:t>
            </a:r>
            <a:r>
              <a:rPr lang="vi-VN" sz="2400" err="1">
                <a:solidFill>
                  <a:srgbClr val="FFFF00"/>
                </a:solidFill>
              </a:rPr>
              <a:t>sensors</a:t>
            </a:r>
            <a:r>
              <a:rPr lang="vi-VN" sz="2400">
                <a:solidFill>
                  <a:srgbClr val="FFFF00"/>
                </a:solidFill>
              </a:rPr>
              <a:t> (</a:t>
            </a:r>
            <a:r>
              <a:rPr lang="vi-VN" sz="2400" err="1">
                <a:solidFill>
                  <a:srgbClr val="FFFF00"/>
                </a:solidFill>
              </a:rPr>
              <a:t>Ex</a:t>
            </a:r>
            <a:r>
              <a:rPr lang="vi-VN" sz="2400">
                <a:solidFill>
                  <a:srgbClr val="FFFF00"/>
                </a:solidFill>
              </a:rPr>
              <a:t>: </a:t>
            </a:r>
            <a:r>
              <a:rPr lang="vi-VN" sz="2400" err="1">
                <a:solidFill>
                  <a:srgbClr val="FFFF00"/>
                </a:solidFill>
              </a:rPr>
              <a:t>Self-driving</a:t>
            </a:r>
            <a:r>
              <a:rPr lang="vi-VN" sz="2400">
                <a:solidFill>
                  <a:srgbClr val="FFFF00"/>
                </a:solidFill>
              </a:rPr>
              <a:t> </a:t>
            </a:r>
            <a:r>
              <a:rPr lang="vi-VN" sz="2400" err="1">
                <a:solidFill>
                  <a:srgbClr val="FFFF00"/>
                </a:solidFill>
              </a:rPr>
              <a:t>cars</a:t>
            </a:r>
            <a:r>
              <a:rPr lang="vi-VN" sz="2400">
                <a:solidFill>
                  <a:srgbClr val="FFFF00"/>
                </a:solidFill>
              </a:rPr>
              <a:t>).</a:t>
            </a:r>
          </a:p>
        </p:txBody>
      </p:sp>
      <p:sp>
        <p:nvSpPr>
          <p:cNvPr id="16" name="Hình chữ nhật: Góc Tròn 15">
            <a:extLst>
              <a:ext uri="{FF2B5EF4-FFF2-40B4-BE49-F238E27FC236}">
                <a16:creationId xmlns:a16="http://schemas.microsoft.com/office/drawing/2014/main" id="{40B82507-E5FB-DF54-3E85-B8123F5FFF5A}"/>
              </a:ext>
            </a:extLst>
          </p:cNvPr>
          <p:cNvSpPr/>
          <p:nvPr/>
        </p:nvSpPr>
        <p:spPr>
          <a:xfrm>
            <a:off x="564792" y="1915338"/>
            <a:ext cx="3766462" cy="3725578"/>
          </a:xfrm>
          <a:prstGeom prst="roundRect">
            <a:avLst/>
          </a:prstGeom>
          <a:solidFill>
            <a:schemeClr val="lt1">
              <a:alpha val="53000"/>
            </a:schemeClr>
          </a:solidFill>
          <a:ln w="76200">
            <a:solidFill>
              <a:schemeClr val="bg1"/>
            </a:solidFill>
          </a:ln>
          <a:effectLst>
            <a:softEdge rad="31750"/>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vi-VN"/>
              <a:t> </a:t>
            </a:r>
          </a:p>
        </p:txBody>
      </p:sp>
      <p:sp>
        <p:nvSpPr>
          <p:cNvPr id="20" name="Hộp Văn bản 19">
            <a:extLst>
              <a:ext uri="{FF2B5EF4-FFF2-40B4-BE49-F238E27FC236}">
                <a16:creationId xmlns:a16="http://schemas.microsoft.com/office/drawing/2014/main" id="{71907799-90DA-9B22-D1A1-AC25045EAF99}"/>
              </a:ext>
            </a:extLst>
          </p:cNvPr>
          <p:cNvSpPr txBox="1"/>
          <p:nvPr/>
        </p:nvSpPr>
        <p:spPr>
          <a:xfrm>
            <a:off x="964178" y="2563266"/>
            <a:ext cx="2967689" cy="2246769"/>
          </a:xfrm>
          <a:prstGeom prst="rect">
            <a:avLst/>
          </a:prstGeom>
          <a:noFill/>
        </p:spPr>
        <p:txBody>
          <a:bodyPr wrap="square" rtlCol="0">
            <a:spAutoFit/>
          </a:bodyPr>
          <a:lstStyle/>
          <a:p>
            <a:r>
              <a:rPr lang="vi-VN" sz="2800" b="1"/>
              <a:t>Các đặc trưng cơ bản của AI</a:t>
            </a:r>
            <a:r>
              <a:rPr lang="vi-VN" sz="2800"/>
              <a:t>  </a:t>
            </a:r>
            <a:r>
              <a:rPr lang="vi-VN" sz="2800" b="1" err="1">
                <a:solidFill>
                  <a:srgbClr val="FFFF00"/>
                </a:solidFill>
              </a:rPr>
              <a:t>Basic</a:t>
            </a:r>
            <a:r>
              <a:rPr lang="vi-VN" sz="2800" b="1">
                <a:solidFill>
                  <a:srgbClr val="FFFF00"/>
                </a:solidFill>
              </a:rPr>
              <a:t> </a:t>
            </a:r>
            <a:r>
              <a:rPr lang="vi-VN" sz="2800" b="1" err="1">
                <a:solidFill>
                  <a:srgbClr val="FFFF00"/>
                </a:solidFill>
              </a:rPr>
              <a:t>Characteristics</a:t>
            </a:r>
            <a:r>
              <a:rPr lang="vi-VN" sz="2800" b="1">
                <a:solidFill>
                  <a:srgbClr val="FFFF00"/>
                </a:solidFill>
              </a:rPr>
              <a:t> </a:t>
            </a:r>
            <a:r>
              <a:rPr lang="vi-VN" sz="2800" b="1" err="1">
                <a:solidFill>
                  <a:srgbClr val="FFFF00"/>
                </a:solidFill>
              </a:rPr>
              <a:t>of</a:t>
            </a:r>
            <a:r>
              <a:rPr lang="vi-VN" sz="2800" b="1">
                <a:solidFill>
                  <a:srgbClr val="FFFF00"/>
                </a:solidFill>
              </a:rPr>
              <a:t> AI</a:t>
            </a:r>
            <a:endParaRPr lang="vi-VN" sz="2800">
              <a:solidFill>
                <a:srgbClr val="FFFF00"/>
              </a:solidFill>
            </a:endParaRPr>
          </a:p>
        </p:txBody>
      </p:sp>
      <p:sp>
        <p:nvSpPr>
          <p:cNvPr id="23" name="Hình Bầu dục 22">
            <a:extLst>
              <a:ext uri="{FF2B5EF4-FFF2-40B4-BE49-F238E27FC236}">
                <a16:creationId xmlns:a16="http://schemas.microsoft.com/office/drawing/2014/main" id="{DDC6137D-8F11-37A9-059F-A5A1C241CFCF}"/>
              </a:ext>
            </a:extLst>
          </p:cNvPr>
          <p:cNvSpPr/>
          <p:nvPr/>
        </p:nvSpPr>
        <p:spPr>
          <a:xfrm>
            <a:off x="3446748" y="1423412"/>
            <a:ext cx="1297450" cy="1235766"/>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vi-VN"/>
          </a:p>
        </p:txBody>
      </p:sp>
      <p:sp>
        <p:nvSpPr>
          <p:cNvPr id="25" name="Hộp Văn bản 24">
            <a:extLst>
              <a:ext uri="{FF2B5EF4-FFF2-40B4-BE49-F238E27FC236}">
                <a16:creationId xmlns:a16="http://schemas.microsoft.com/office/drawing/2014/main" id="{B230BCA9-4D5D-DE45-70A0-6E79668CDF13}"/>
              </a:ext>
            </a:extLst>
          </p:cNvPr>
          <p:cNvSpPr txBox="1"/>
          <p:nvPr/>
        </p:nvSpPr>
        <p:spPr>
          <a:xfrm>
            <a:off x="3678740" y="1687352"/>
            <a:ext cx="862023" cy="707886"/>
          </a:xfrm>
          <a:prstGeom prst="rect">
            <a:avLst/>
          </a:prstGeom>
          <a:noFill/>
        </p:spPr>
        <p:txBody>
          <a:bodyPr wrap="square" rtlCol="0">
            <a:spAutoFit/>
          </a:bodyPr>
          <a:lstStyle/>
          <a:p>
            <a:r>
              <a:rPr lang="vi-VN" sz="4000" b="1"/>
              <a:t>02</a:t>
            </a:r>
          </a:p>
        </p:txBody>
      </p:sp>
    </p:spTree>
    <p:extLst>
      <p:ext uri="{BB962C8B-B14F-4D97-AF65-F5344CB8AC3E}">
        <p14:creationId xmlns:p14="http://schemas.microsoft.com/office/powerpoint/2010/main" val="2667936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50">
        <p159:morph option="byObject"/>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82857">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82857">
                                          <p:cBhvr additive="base">
                                            <p:cTn id="7" dur="1750" fill="hold"/>
                                            <p:tgtEl>
                                              <p:spTgt spid="12"/>
                                            </p:tgtEl>
                                            <p:attrNameLst>
                                              <p:attrName>ppt_x</p:attrName>
                                            </p:attrNameLst>
                                          </p:cBhvr>
                                          <p:tavLst>
                                            <p:tav tm="0">
                                              <p:val>
                                                <p:strVal val="1+#ppt_w/2"/>
                                              </p:val>
                                            </p:tav>
                                            <p:tav tm="100000">
                                              <p:val>
                                                <p:strVal val="#ppt_x"/>
                                              </p:val>
                                            </p:tav>
                                          </p:tavLst>
                                        </p:anim>
                                        <p:anim calcmode="lin" valueType="num" p14:bounceEnd="82857">
                                          <p:cBhvr additive="base">
                                            <p:cTn id="8" dur="175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82857">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82857">
                                          <p:cBhvr additive="base">
                                            <p:cTn id="11" dur="1750" fill="hold"/>
                                            <p:tgtEl>
                                              <p:spTgt spid="14"/>
                                            </p:tgtEl>
                                            <p:attrNameLst>
                                              <p:attrName>ppt_x</p:attrName>
                                            </p:attrNameLst>
                                          </p:cBhvr>
                                          <p:tavLst>
                                            <p:tav tm="0">
                                              <p:val>
                                                <p:strVal val="1+#ppt_w/2"/>
                                              </p:val>
                                            </p:tav>
                                            <p:tav tm="100000">
                                              <p:val>
                                                <p:strVal val="#ppt_x"/>
                                              </p:val>
                                            </p:tav>
                                          </p:tavLst>
                                        </p:anim>
                                        <p:anim calcmode="lin" valueType="num" p14:bounceEnd="82857">
                                          <p:cBhvr additive="base">
                                            <p:cTn id="12" dur="175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82857">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82857">
                                          <p:cBhvr additive="base">
                                            <p:cTn id="15" dur="1750" fill="hold"/>
                                            <p:tgtEl>
                                              <p:spTgt spid="15"/>
                                            </p:tgtEl>
                                            <p:attrNameLst>
                                              <p:attrName>ppt_x</p:attrName>
                                            </p:attrNameLst>
                                          </p:cBhvr>
                                          <p:tavLst>
                                            <p:tav tm="0">
                                              <p:val>
                                                <p:strVal val="1+#ppt_w/2"/>
                                              </p:val>
                                            </p:tav>
                                            <p:tav tm="100000">
                                              <p:val>
                                                <p:strVal val="#ppt_x"/>
                                              </p:val>
                                            </p:tav>
                                          </p:tavLst>
                                        </p:anim>
                                        <p:anim calcmode="lin" valueType="num" p14:bounceEnd="82857">
                                          <p:cBhvr additive="base">
                                            <p:cTn id="16" dur="1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750" fill="hold"/>
                                            <p:tgtEl>
                                              <p:spTgt spid="12"/>
                                            </p:tgtEl>
                                            <p:attrNameLst>
                                              <p:attrName>ppt_x</p:attrName>
                                            </p:attrNameLst>
                                          </p:cBhvr>
                                          <p:tavLst>
                                            <p:tav tm="0">
                                              <p:val>
                                                <p:strVal val="1+#ppt_w/2"/>
                                              </p:val>
                                            </p:tav>
                                            <p:tav tm="100000">
                                              <p:val>
                                                <p:strVal val="#ppt_x"/>
                                              </p:val>
                                            </p:tav>
                                          </p:tavLst>
                                        </p:anim>
                                        <p:anim calcmode="lin" valueType="num">
                                          <p:cBhvr additive="base">
                                            <p:cTn id="8" dur="175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750" fill="hold"/>
                                            <p:tgtEl>
                                              <p:spTgt spid="14"/>
                                            </p:tgtEl>
                                            <p:attrNameLst>
                                              <p:attrName>ppt_x</p:attrName>
                                            </p:attrNameLst>
                                          </p:cBhvr>
                                          <p:tavLst>
                                            <p:tav tm="0">
                                              <p:val>
                                                <p:strVal val="1+#ppt_w/2"/>
                                              </p:val>
                                            </p:tav>
                                            <p:tav tm="100000">
                                              <p:val>
                                                <p:strVal val="#ppt_x"/>
                                              </p:val>
                                            </p:tav>
                                          </p:tavLst>
                                        </p:anim>
                                        <p:anim calcmode="lin" valueType="num">
                                          <p:cBhvr additive="base">
                                            <p:cTn id="12" dur="175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750" fill="hold"/>
                                            <p:tgtEl>
                                              <p:spTgt spid="15"/>
                                            </p:tgtEl>
                                            <p:attrNameLst>
                                              <p:attrName>ppt_x</p:attrName>
                                            </p:attrNameLst>
                                          </p:cBhvr>
                                          <p:tavLst>
                                            <p:tav tm="0">
                                              <p:val>
                                                <p:strVal val="1+#ppt_w/2"/>
                                              </p:val>
                                            </p:tav>
                                            <p:tav tm="100000">
                                              <p:val>
                                                <p:strVal val="#ppt_x"/>
                                              </p:val>
                                            </p:tav>
                                          </p:tavLst>
                                        </p:anim>
                                        <p:anim calcmode="lin" valueType="num">
                                          <p:cBhvr additive="base">
                                            <p:cTn id="16" dur="1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B0BE8BB8-F3AC-C614-C836-5F115CEC5695}"/>
              </a:ext>
            </a:extLst>
          </p:cNvPr>
          <p:cNvPicPr>
            <a:picLocks noChangeAspect="1"/>
          </p:cNvPicPr>
          <p:nvPr/>
        </p:nvPicPr>
        <p:blipFill>
          <a:blip r:embed="rId2">
            <a:alphaModFix amt="85000"/>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0" y="0"/>
            <a:ext cx="12192000" cy="6858000"/>
          </a:xfrm>
          <a:prstGeom prst="rect">
            <a:avLst/>
          </a:prstGeom>
        </p:spPr>
      </p:pic>
      <p:sp>
        <p:nvSpPr>
          <p:cNvPr id="13" name="Hộp Văn bản 12">
            <a:extLst>
              <a:ext uri="{FF2B5EF4-FFF2-40B4-BE49-F238E27FC236}">
                <a16:creationId xmlns:a16="http://schemas.microsoft.com/office/drawing/2014/main" id="{07319CFC-12A2-1AEE-9C2D-7CCAA14A9949}"/>
              </a:ext>
            </a:extLst>
          </p:cNvPr>
          <p:cNvSpPr txBox="1"/>
          <p:nvPr/>
        </p:nvSpPr>
        <p:spPr>
          <a:xfrm>
            <a:off x="4840520" y="944184"/>
            <a:ext cx="6357249" cy="1569660"/>
          </a:xfrm>
          <a:prstGeom prst="rect">
            <a:avLst/>
          </a:prstGeom>
          <a:noFill/>
        </p:spPr>
        <p:txBody>
          <a:bodyPr wrap="square" rtlCol="0">
            <a:spAutoFit/>
          </a:bodyPr>
          <a:lstStyle/>
          <a:p>
            <a:r>
              <a:rPr lang="vi-VN" sz="2400" b="1">
                <a:solidFill>
                  <a:schemeClr val="bg1"/>
                </a:solidFill>
              </a:rPr>
              <a:t>Hiểu ngôn ngữ: Xử lý ngôn ngữ tự nhiên (ví dụ: </a:t>
            </a:r>
            <a:r>
              <a:rPr lang="vi-VN" sz="2400" b="1" err="1">
                <a:solidFill>
                  <a:schemeClr val="bg1"/>
                </a:solidFill>
              </a:rPr>
              <a:t>Google</a:t>
            </a:r>
            <a:r>
              <a:rPr lang="vi-VN" sz="2400" b="1">
                <a:solidFill>
                  <a:schemeClr val="bg1"/>
                </a:solidFill>
              </a:rPr>
              <a:t> </a:t>
            </a:r>
            <a:r>
              <a:rPr lang="vi-VN" sz="2400" b="1" err="1">
                <a:solidFill>
                  <a:schemeClr val="bg1"/>
                </a:solidFill>
              </a:rPr>
              <a:t>Search</a:t>
            </a:r>
            <a:r>
              <a:rPr lang="vi-VN" sz="2400" b="1">
                <a:solidFill>
                  <a:schemeClr val="bg1"/>
                </a:solidFill>
              </a:rPr>
              <a:t>).</a:t>
            </a:r>
          </a:p>
          <a:p>
            <a:pPr lvl="0"/>
            <a:r>
              <a:rPr lang="vi-VN" sz="2400" i="1" err="1">
                <a:solidFill>
                  <a:srgbClr val="FFFF00"/>
                </a:solidFill>
              </a:rPr>
              <a:t>Language</a:t>
            </a:r>
            <a:r>
              <a:rPr lang="vi-VN" sz="2400" i="1">
                <a:solidFill>
                  <a:srgbClr val="FFFF00"/>
                </a:solidFill>
              </a:rPr>
              <a:t> </a:t>
            </a:r>
            <a:r>
              <a:rPr lang="vi-VN" sz="2400" i="1" err="1">
                <a:solidFill>
                  <a:srgbClr val="FFFF00"/>
                </a:solidFill>
              </a:rPr>
              <a:t>Understanding</a:t>
            </a:r>
            <a:r>
              <a:rPr lang="vi-VN" sz="2400" i="1">
                <a:solidFill>
                  <a:srgbClr val="FFFF00"/>
                </a:solidFill>
              </a:rPr>
              <a:t>:</a:t>
            </a:r>
            <a:r>
              <a:rPr lang="vi-VN" sz="2400">
                <a:solidFill>
                  <a:srgbClr val="FFFF00"/>
                </a:solidFill>
              </a:rPr>
              <a:t> </a:t>
            </a:r>
            <a:r>
              <a:rPr lang="vi-VN" sz="2400" err="1">
                <a:solidFill>
                  <a:srgbClr val="FFFF00"/>
                </a:solidFill>
              </a:rPr>
              <a:t>Processing</a:t>
            </a:r>
            <a:r>
              <a:rPr lang="vi-VN" sz="2400">
                <a:solidFill>
                  <a:srgbClr val="FFFF00"/>
                </a:solidFill>
              </a:rPr>
              <a:t> </a:t>
            </a:r>
            <a:r>
              <a:rPr lang="vi-VN" sz="2400" err="1">
                <a:solidFill>
                  <a:srgbClr val="FFFF00"/>
                </a:solidFill>
              </a:rPr>
              <a:t>natural</a:t>
            </a:r>
            <a:r>
              <a:rPr lang="vi-VN" sz="2400">
                <a:solidFill>
                  <a:srgbClr val="FFFF00"/>
                </a:solidFill>
              </a:rPr>
              <a:t> </a:t>
            </a:r>
            <a:r>
              <a:rPr lang="vi-VN" sz="2400" err="1">
                <a:solidFill>
                  <a:srgbClr val="FFFF00"/>
                </a:solidFill>
              </a:rPr>
              <a:t>language</a:t>
            </a:r>
            <a:r>
              <a:rPr lang="vi-VN" sz="2400">
                <a:solidFill>
                  <a:srgbClr val="FFFF00"/>
                </a:solidFill>
              </a:rPr>
              <a:t> (</a:t>
            </a:r>
            <a:r>
              <a:rPr lang="vi-VN" sz="2400" err="1">
                <a:solidFill>
                  <a:srgbClr val="FFFF00"/>
                </a:solidFill>
              </a:rPr>
              <a:t>Ex</a:t>
            </a:r>
            <a:r>
              <a:rPr lang="vi-VN" sz="2400">
                <a:solidFill>
                  <a:srgbClr val="FFFF00"/>
                </a:solidFill>
              </a:rPr>
              <a:t>: </a:t>
            </a:r>
            <a:r>
              <a:rPr lang="vi-VN" sz="2400" err="1">
                <a:solidFill>
                  <a:srgbClr val="FFFF00"/>
                </a:solidFill>
              </a:rPr>
              <a:t>Google</a:t>
            </a:r>
            <a:r>
              <a:rPr lang="vi-VN" sz="2400">
                <a:solidFill>
                  <a:srgbClr val="FFFF00"/>
                </a:solidFill>
              </a:rPr>
              <a:t> </a:t>
            </a:r>
            <a:r>
              <a:rPr lang="vi-VN" sz="2400" err="1">
                <a:solidFill>
                  <a:srgbClr val="FFFF00"/>
                </a:solidFill>
              </a:rPr>
              <a:t>Search</a:t>
            </a:r>
            <a:r>
              <a:rPr lang="vi-VN" sz="2400">
                <a:solidFill>
                  <a:srgbClr val="FFFF00"/>
                </a:solidFill>
              </a:rPr>
              <a:t>).</a:t>
            </a:r>
          </a:p>
        </p:txBody>
      </p:sp>
      <p:sp>
        <p:nvSpPr>
          <p:cNvPr id="17" name="Hộp Văn bản 16">
            <a:extLst>
              <a:ext uri="{FF2B5EF4-FFF2-40B4-BE49-F238E27FC236}">
                <a16:creationId xmlns:a16="http://schemas.microsoft.com/office/drawing/2014/main" id="{06DA81C0-84C8-9D0C-06FD-114A161FC877}"/>
              </a:ext>
            </a:extLst>
          </p:cNvPr>
          <p:cNvSpPr txBox="1"/>
          <p:nvPr/>
        </p:nvSpPr>
        <p:spPr>
          <a:xfrm>
            <a:off x="4942120" y="3429000"/>
            <a:ext cx="6357249" cy="1569660"/>
          </a:xfrm>
          <a:prstGeom prst="rect">
            <a:avLst/>
          </a:prstGeom>
          <a:noFill/>
        </p:spPr>
        <p:txBody>
          <a:bodyPr wrap="square" rtlCol="0">
            <a:spAutoFit/>
          </a:bodyPr>
          <a:lstStyle/>
          <a:p>
            <a:r>
              <a:rPr lang="vi-VN" sz="2400" b="1">
                <a:solidFill>
                  <a:schemeClr val="bg1"/>
                </a:solidFill>
              </a:rPr>
              <a:t>Giải quyết vấn đề: Xử lý các tình huống phức tạp (ví dụ: dự báo thời tiết).</a:t>
            </a:r>
          </a:p>
          <a:p>
            <a:pPr lvl="0"/>
            <a:r>
              <a:rPr lang="vi-VN" sz="2400" i="1" err="1">
                <a:solidFill>
                  <a:srgbClr val="FFFF00"/>
                </a:solidFill>
              </a:rPr>
              <a:t>Problem-solving</a:t>
            </a:r>
            <a:r>
              <a:rPr lang="vi-VN" sz="2400" i="1">
                <a:solidFill>
                  <a:srgbClr val="FFFF00"/>
                </a:solidFill>
              </a:rPr>
              <a:t>:</a:t>
            </a:r>
            <a:r>
              <a:rPr lang="vi-VN" sz="2400">
                <a:solidFill>
                  <a:srgbClr val="FFFF00"/>
                </a:solidFill>
              </a:rPr>
              <a:t> </a:t>
            </a:r>
            <a:r>
              <a:rPr lang="vi-VN" sz="2400" err="1">
                <a:solidFill>
                  <a:srgbClr val="FFFF00"/>
                </a:solidFill>
              </a:rPr>
              <a:t>Handling</a:t>
            </a:r>
            <a:r>
              <a:rPr lang="vi-VN" sz="2400">
                <a:solidFill>
                  <a:srgbClr val="FFFF00"/>
                </a:solidFill>
              </a:rPr>
              <a:t> </a:t>
            </a:r>
            <a:r>
              <a:rPr lang="vi-VN" sz="2400" err="1">
                <a:solidFill>
                  <a:srgbClr val="FFFF00"/>
                </a:solidFill>
              </a:rPr>
              <a:t>complex</a:t>
            </a:r>
            <a:r>
              <a:rPr lang="vi-VN" sz="2400">
                <a:solidFill>
                  <a:srgbClr val="FFFF00"/>
                </a:solidFill>
              </a:rPr>
              <a:t> </a:t>
            </a:r>
            <a:r>
              <a:rPr lang="vi-VN" sz="2400" err="1">
                <a:solidFill>
                  <a:srgbClr val="FFFF00"/>
                </a:solidFill>
              </a:rPr>
              <a:t>situations</a:t>
            </a:r>
            <a:r>
              <a:rPr lang="vi-VN" sz="2400">
                <a:solidFill>
                  <a:srgbClr val="FFFF00"/>
                </a:solidFill>
              </a:rPr>
              <a:t> (</a:t>
            </a:r>
            <a:r>
              <a:rPr lang="vi-VN" sz="2400" err="1">
                <a:solidFill>
                  <a:srgbClr val="FFFF00"/>
                </a:solidFill>
              </a:rPr>
              <a:t>Ex</a:t>
            </a:r>
            <a:r>
              <a:rPr lang="vi-VN" sz="2400">
                <a:solidFill>
                  <a:srgbClr val="FFFF00"/>
                </a:solidFill>
              </a:rPr>
              <a:t>: </a:t>
            </a:r>
            <a:r>
              <a:rPr lang="vi-VN" sz="2400" err="1">
                <a:solidFill>
                  <a:srgbClr val="FFFF00"/>
                </a:solidFill>
              </a:rPr>
              <a:t>Weather</a:t>
            </a:r>
            <a:r>
              <a:rPr lang="vi-VN" sz="2400">
                <a:solidFill>
                  <a:srgbClr val="FFFF00"/>
                </a:solidFill>
              </a:rPr>
              <a:t> </a:t>
            </a:r>
            <a:r>
              <a:rPr lang="vi-VN" sz="2400" err="1">
                <a:solidFill>
                  <a:srgbClr val="FFFF00"/>
                </a:solidFill>
              </a:rPr>
              <a:t>forecasting</a:t>
            </a:r>
            <a:r>
              <a:rPr lang="vi-VN" sz="2400">
                <a:solidFill>
                  <a:srgbClr val="FFFF00"/>
                </a:solidFill>
              </a:rPr>
              <a:t>).</a:t>
            </a:r>
          </a:p>
        </p:txBody>
      </p:sp>
      <p:sp>
        <p:nvSpPr>
          <p:cNvPr id="6" name="Hình chữ nhật: Góc Tròn 5">
            <a:extLst>
              <a:ext uri="{FF2B5EF4-FFF2-40B4-BE49-F238E27FC236}">
                <a16:creationId xmlns:a16="http://schemas.microsoft.com/office/drawing/2014/main" id="{673DBE14-C949-40FE-884F-2CC9632D40D7}"/>
              </a:ext>
            </a:extLst>
          </p:cNvPr>
          <p:cNvSpPr/>
          <p:nvPr/>
        </p:nvSpPr>
        <p:spPr>
          <a:xfrm>
            <a:off x="181427" y="1156427"/>
            <a:ext cx="3766462" cy="3725578"/>
          </a:xfrm>
          <a:prstGeom prst="roundRect">
            <a:avLst/>
          </a:prstGeom>
          <a:solidFill>
            <a:schemeClr val="lt1">
              <a:alpha val="53000"/>
            </a:schemeClr>
          </a:solidFill>
          <a:ln w="76200">
            <a:solidFill>
              <a:schemeClr val="bg1"/>
            </a:solidFill>
          </a:ln>
          <a:effectLst>
            <a:softEdge rad="31750"/>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vi-VN"/>
              <a:t> </a:t>
            </a:r>
          </a:p>
        </p:txBody>
      </p:sp>
      <p:sp>
        <p:nvSpPr>
          <p:cNvPr id="8" name="Hộp Văn bản 7">
            <a:extLst>
              <a:ext uri="{FF2B5EF4-FFF2-40B4-BE49-F238E27FC236}">
                <a16:creationId xmlns:a16="http://schemas.microsoft.com/office/drawing/2014/main" id="{1C3A3CC9-F863-0A67-FFE7-097F5DCE55A6}"/>
              </a:ext>
            </a:extLst>
          </p:cNvPr>
          <p:cNvSpPr txBox="1"/>
          <p:nvPr/>
        </p:nvSpPr>
        <p:spPr>
          <a:xfrm>
            <a:off x="580813" y="1778955"/>
            <a:ext cx="2982444" cy="2400657"/>
          </a:xfrm>
          <a:prstGeom prst="rect">
            <a:avLst/>
          </a:prstGeom>
          <a:noFill/>
        </p:spPr>
        <p:txBody>
          <a:bodyPr wrap="square" rtlCol="0">
            <a:spAutoFit/>
          </a:bodyPr>
          <a:lstStyle/>
          <a:p>
            <a:r>
              <a:rPr lang="vi-VN" sz="3000" b="1">
                <a:solidFill>
                  <a:schemeClr val="bg1"/>
                </a:solidFill>
              </a:rPr>
              <a:t>Các đặc trưng cơ bản của AI</a:t>
            </a:r>
            <a:r>
              <a:rPr lang="vi-VN" sz="3000">
                <a:solidFill>
                  <a:schemeClr val="bg1"/>
                </a:solidFill>
              </a:rPr>
              <a:t>  </a:t>
            </a:r>
            <a:r>
              <a:rPr lang="vi-VN" sz="3000" b="1" err="1">
                <a:solidFill>
                  <a:srgbClr val="FFFF00"/>
                </a:solidFill>
              </a:rPr>
              <a:t>Basic</a:t>
            </a:r>
            <a:r>
              <a:rPr lang="vi-VN" sz="3000" b="1">
                <a:solidFill>
                  <a:srgbClr val="FFFF00"/>
                </a:solidFill>
              </a:rPr>
              <a:t> </a:t>
            </a:r>
            <a:r>
              <a:rPr lang="vi-VN" sz="3000" b="1" err="1">
                <a:solidFill>
                  <a:srgbClr val="FFFF00"/>
                </a:solidFill>
              </a:rPr>
              <a:t>Characteristics</a:t>
            </a:r>
            <a:r>
              <a:rPr lang="vi-VN" sz="3000" b="1">
                <a:solidFill>
                  <a:srgbClr val="FFFF00"/>
                </a:solidFill>
              </a:rPr>
              <a:t> </a:t>
            </a:r>
            <a:r>
              <a:rPr lang="vi-VN" sz="3000" b="1" err="1">
                <a:solidFill>
                  <a:srgbClr val="FFFF00"/>
                </a:solidFill>
              </a:rPr>
              <a:t>of</a:t>
            </a:r>
            <a:r>
              <a:rPr lang="vi-VN" sz="3000" b="1">
                <a:solidFill>
                  <a:srgbClr val="FFFF00"/>
                </a:solidFill>
              </a:rPr>
              <a:t> AI</a:t>
            </a:r>
            <a:endParaRPr lang="vi-VN" sz="3000">
              <a:solidFill>
                <a:srgbClr val="FFFF00"/>
              </a:solidFill>
            </a:endParaRPr>
          </a:p>
        </p:txBody>
      </p:sp>
      <p:sp>
        <p:nvSpPr>
          <p:cNvPr id="10" name="Hình Bầu dục 9">
            <a:extLst>
              <a:ext uri="{FF2B5EF4-FFF2-40B4-BE49-F238E27FC236}">
                <a16:creationId xmlns:a16="http://schemas.microsoft.com/office/drawing/2014/main" id="{8D0A54D1-E400-76C8-36F8-44B2B2AFFAD0}"/>
              </a:ext>
            </a:extLst>
          </p:cNvPr>
          <p:cNvSpPr/>
          <p:nvPr/>
        </p:nvSpPr>
        <p:spPr>
          <a:xfrm>
            <a:off x="3063383" y="639101"/>
            <a:ext cx="1297450" cy="1235766"/>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vi-VN"/>
          </a:p>
        </p:txBody>
      </p:sp>
      <p:sp>
        <p:nvSpPr>
          <p:cNvPr id="12" name="Hộp Văn bản 11">
            <a:extLst>
              <a:ext uri="{FF2B5EF4-FFF2-40B4-BE49-F238E27FC236}">
                <a16:creationId xmlns:a16="http://schemas.microsoft.com/office/drawing/2014/main" id="{1CC32089-1EF5-5925-3C89-668C36C9BB16}"/>
              </a:ext>
            </a:extLst>
          </p:cNvPr>
          <p:cNvSpPr txBox="1"/>
          <p:nvPr/>
        </p:nvSpPr>
        <p:spPr>
          <a:xfrm>
            <a:off x="3295375" y="903041"/>
            <a:ext cx="862023" cy="707886"/>
          </a:xfrm>
          <a:prstGeom prst="rect">
            <a:avLst/>
          </a:prstGeom>
          <a:noFill/>
        </p:spPr>
        <p:txBody>
          <a:bodyPr wrap="square" rtlCol="0">
            <a:spAutoFit/>
          </a:bodyPr>
          <a:lstStyle/>
          <a:p>
            <a:r>
              <a:rPr lang="vi-VN" sz="4000" b="1"/>
              <a:t>02</a:t>
            </a:r>
          </a:p>
        </p:txBody>
      </p:sp>
    </p:spTree>
    <p:extLst>
      <p:ext uri="{BB962C8B-B14F-4D97-AF65-F5344CB8AC3E}">
        <p14:creationId xmlns:p14="http://schemas.microsoft.com/office/powerpoint/2010/main" val="3052029987"/>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2857">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82857">
                                          <p:cBhvr additive="base">
                                            <p:cTn id="7" dur="1750" fill="hold"/>
                                            <p:tgtEl>
                                              <p:spTgt spid="6"/>
                                            </p:tgtEl>
                                            <p:attrNameLst>
                                              <p:attrName>ppt_x</p:attrName>
                                            </p:attrNameLst>
                                          </p:cBhvr>
                                          <p:tavLst>
                                            <p:tav tm="0">
                                              <p:val>
                                                <p:strVal val="0-#ppt_w/2"/>
                                              </p:val>
                                            </p:tav>
                                            <p:tav tm="100000">
                                              <p:val>
                                                <p:strVal val="#ppt_x"/>
                                              </p:val>
                                            </p:tav>
                                          </p:tavLst>
                                        </p:anim>
                                        <p:anim calcmode="lin" valueType="num" p14:bounceEnd="82857">
                                          <p:cBhvr additive="base">
                                            <p:cTn id="8" dur="1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82857">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82857">
                                          <p:cBhvr additive="base">
                                            <p:cTn id="11" dur="1750" fill="hold"/>
                                            <p:tgtEl>
                                              <p:spTgt spid="8"/>
                                            </p:tgtEl>
                                            <p:attrNameLst>
                                              <p:attrName>ppt_x</p:attrName>
                                            </p:attrNameLst>
                                          </p:cBhvr>
                                          <p:tavLst>
                                            <p:tav tm="0">
                                              <p:val>
                                                <p:strVal val="0-#ppt_w/2"/>
                                              </p:val>
                                            </p:tav>
                                            <p:tav tm="100000">
                                              <p:val>
                                                <p:strVal val="#ppt_x"/>
                                              </p:val>
                                            </p:tav>
                                          </p:tavLst>
                                        </p:anim>
                                        <p:anim calcmode="lin" valueType="num" p14:bounceEnd="82857">
                                          <p:cBhvr additive="base">
                                            <p:cTn id="12" dur="1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82857">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82857">
                                          <p:cBhvr additive="base">
                                            <p:cTn id="15" dur="1750" fill="hold"/>
                                            <p:tgtEl>
                                              <p:spTgt spid="10"/>
                                            </p:tgtEl>
                                            <p:attrNameLst>
                                              <p:attrName>ppt_x</p:attrName>
                                            </p:attrNameLst>
                                          </p:cBhvr>
                                          <p:tavLst>
                                            <p:tav tm="0">
                                              <p:val>
                                                <p:strVal val="0-#ppt_w/2"/>
                                              </p:val>
                                            </p:tav>
                                            <p:tav tm="100000">
                                              <p:val>
                                                <p:strVal val="#ppt_x"/>
                                              </p:val>
                                            </p:tav>
                                          </p:tavLst>
                                        </p:anim>
                                        <p:anim calcmode="lin" valueType="num" p14:bounceEnd="82857">
                                          <p:cBhvr additive="base">
                                            <p:cTn id="16" dur="17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82857">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14:bounceEnd="82857">
                                          <p:cBhvr additive="base">
                                            <p:cTn id="19" dur="1750" fill="hold"/>
                                            <p:tgtEl>
                                              <p:spTgt spid="12"/>
                                            </p:tgtEl>
                                            <p:attrNameLst>
                                              <p:attrName>ppt_x</p:attrName>
                                            </p:attrNameLst>
                                          </p:cBhvr>
                                          <p:tavLst>
                                            <p:tav tm="0">
                                              <p:val>
                                                <p:strVal val="0-#ppt_w/2"/>
                                              </p:val>
                                            </p:tav>
                                            <p:tav tm="100000">
                                              <p:val>
                                                <p:strVal val="#ppt_x"/>
                                              </p:val>
                                            </p:tav>
                                          </p:tavLst>
                                        </p:anim>
                                        <p:anim calcmode="lin" valueType="num" p14:bounceEnd="82857">
                                          <p:cBhvr additive="base">
                                            <p:cTn id="20" dur="175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82857">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14:bounceEnd="82857">
                                          <p:cBhvr additive="base">
                                            <p:cTn id="23" dur="1750" fill="hold"/>
                                            <p:tgtEl>
                                              <p:spTgt spid="13"/>
                                            </p:tgtEl>
                                            <p:attrNameLst>
                                              <p:attrName>ppt_x</p:attrName>
                                            </p:attrNameLst>
                                          </p:cBhvr>
                                          <p:tavLst>
                                            <p:tav tm="0">
                                              <p:val>
                                                <p:strVal val="1+#ppt_w/2"/>
                                              </p:val>
                                            </p:tav>
                                            <p:tav tm="100000">
                                              <p:val>
                                                <p:strVal val="#ppt_x"/>
                                              </p:val>
                                            </p:tav>
                                          </p:tavLst>
                                        </p:anim>
                                        <p:anim calcmode="lin" valueType="num" p14:bounceEnd="82857">
                                          <p:cBhvr additive="base">
                                            <p:cTn id="24" dur="175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82857">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82857">
                                          <p:cBhvr additive="base">
                                            <p:cTn id="27" dur="1750" fill="hold"/>
                                            <p:tgtEl>
                                              <p:spTgt spid="17"/>
                                            </p:tgtEl>
                                            <p:attrNameLst>
                                              <p:attrName>ppt_x</p:attrName>
                                            </p:attrNameLst>
                                          </p:cBhvr>
                                          <p:tavLst>
                                            <p:tav tm="0">
                                              <p:val>
                                                <p:strVal val="1+#ppt_w/2"/>
                                              </p:val>
                                            </p:tav>
                                            <p:tav tm="100000">
                                              <p:val>
                                                <p:strVal val="#ppt_x"/>
                                              </p:val>
                                            </p:tav>
                                          </p:tavLst>
                                        </p:anim>
                                        <p:anim calcmode="lin" valueType="num" p14:bounceEnd="82857">
                                          <p:cBhvr additive="base">
                                            <p:cTn id="28" dur="1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6" grpId="0" animBg="1"/>
          <p:bldP spid="8" grpId="0"/>
          <p:bldP spid="10" grpId="0" animBg="1"/>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750" fill="hold"/>
                                            <p:tgtEl>
                                              <p:spTgt spid="6"/>
                                            </p:tgtEl>
                                            <p:attrNameLst>
                                              <p:attrName>ppt_x</p:attrName>
                                            </p:attrNameLst>
                                          </p:cBhvr>
                                          <p:tavLst>
                                            <p:tav tm="0">
                                              <p:val>
                                                <p:strVal val="0-#ppt_w/2"/>
                                              </p:val>
                                            </p:tav>
                                            <p:tav tm="100000">
                                              <p:val>
                                                <p:strVal val="#ppt_x"/>
                                              </p:val>
                                            </p:tav>
                                          </p:tavLst>
                                        </p:anim>
                                        <p:anim calcmode="lin" valueType="num">
                                          <p:cBhvr additive="base">
                                            <p:cTn id="8" dur="1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750" fill="hold"/>
                                            <p:tgtEl>
                                              <p:spTgt spid="8"/>
                                            </p:tgtEl>
                                            <p:attrNameLst>
                                              <p:attrName>ppt_x</p:attrName>
                                            </p:attrNameLst>
                                          </p:cBhvr>
                                          <p:tavLst>
                                            <p:tav tm="0">
                                              <p:val>
                                                <p:strVal val="0-#ppt_w/2"/>
                                              </p:val>
                                            </p:tav>
                                            <p:tav tm="100000">
                                              <p:val>
                                                <p:strVal val="#ppt_x"/>
                                              </p:val>
                                            </p:tav>
                                          </p:tavLst>
                                        </p:anim>
                                        <p:anim calcmode="lin" valueType="num">
                                          <p:cBhvr additive="base">
                                            <p:cTn id="12" dur="1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750" fill="hold"/>
                                            <p:tgtEl>
                                              <p:spTgt spid="10"/>
                                            </p:tgtEl>
                                            <p:attrNameLst>
                                              <p:attrName>ppt_x</p:attrName>
                                            </p:attrNameLst>
                                          </p:cBhvr>
                                          <p:tavLst>
                                            <p:tav tm="0">
                                              <p:val>
                                                <p:strVal val="0-#ppt_w/2"/>
                                              </p:val>
                                            </p:tav>
                                            <p:tav tm="100000">
                                              <p:val>
                                                <p:strVal val="#ppt_x"/>
                                              </p:val>
                                            </p:tav>
                                          </p:tavLst>
                                        </p:anim>
                                        <p:anim calcmode="lin" valueType="num">
                                          <p:cBhvr additive="base">
                                            <p:cTn id="16" dur="17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750" fill="hold"/>
                                            <p:tgtEl>
                                              <p:spTgt spid="12"/>
                                            </p:tgtEl>
                                            <p:attrNameLst>
                                              <p:attrName>ppt_x</p:attrName>
                                            </p:attrNameLst>
                                          </p:cBhvr>
                                          <p:tavLst>
                                            <p:tav tm="0">
                                              <p:val>
                                                <p:strVal val="0-#ppt_w/2"/>
                                              </p:val>
                                            </p:tav>
                                            <p:tav tm="100000">
                                              <p:val>
                                                <p:strVal val="#ppt_x"/>
                                              </p:val>
                                            </p:tav>
                                          </p:tavLst>
                                        </p:anim>
                                        <p:anim calcmode="lin" valueType="num">
                                          <p:cBhvr additive="base">
                                            <p:cTn id="20" dur="175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750" fill="hold"/>
                                            <p:tgtEl>
                                              <p:spTgt spid="13"/>
                                            </p:tgtEl>
                                            <p:attrNameLst>
                                              <p:attrName>ppt_x</p:attrName>
                                            </p:attrNameLst>
                                          </p:cBhvr>
                                          <p:tavLst>
                                            <p:tav tm="0">
                                              <p:val>
                                                <p:strVal val="1+#ppt_w/2"/>
                                              </p:val>
                                            </p:tav>
                                            <p:tav tm="100000">
                                              <p:val>
                                                <p:strVal val="#ppt_x"/>
                                              </p:val>
                                            </p:tav>
                                          </p:tavLst>
                                        </p:anim>
                                        <p:anim calcmode="lin" valueType="num">
                                          <p:cBhvr additive="base">
                                            <p:cTn id="24" dur="175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750" fill="hold"/>
                                            <p:tgtEl>
                                              <p:spTgt spid="17"/>
                                            </p:tgtEl>
                                            <p:attrNameLst>
                                              <p:attrName>ppt_x</p:attrName>
                                            </p:attrNameLst>
                                          </p:cBhvr>
                                          <p:tavLst>
                                            <p:tav tm="0">
                                              <p:val>
                                                <p:strVal val="1+#ppt_w/2"/>
                                              </p:val>
                                            </p:tav>
                                            <p:tav tm="100000">
                                              <p:val>
                                                <p:strVal val="#ppt_x"/>
                                              </p:val>
                                            </p:tav>
                                          </p:tavLst>
                                        </p:anim>
                                        <p:anim calcmode="lin" valueType="num">
                                          <p:cBhvr additive="base">
                                            <p:cTn id="28" dur="1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6" grpId="0" animBg="1"/>
          <p:bldP spid="8" grpId="0"/>
          <p:bldP spid="10" grpId="0" animBg="1"/>
          <p:bldP spid="1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Hộp Văn bản 17">
            <a:extLst>
              <a:ext uri="{FF2B5EF4-FFF2-40B4-BE49-F238E27FC236}">
                <a16:creationId xmlns:a16="http://schemas.microsoft.com/office/drawing/2014/main" id="{55DAF09F-4868-02CC-B466-0B399CC8BBE5}"/>
              </a:ext>
            </a:extLst>
          </p:cNvPr>
          <p:cNvSpPr txBox="1"/>
          <p:nvPr/>
        </p:nvSpPr>
        <p:spPr>
          <a:xfrm>
            <a:off x="591458" y="2659848"/>
            <a:ext cx="1908626" cy="523220"/>
          </a:xfrm>
          <a:prstGeom prst="rect">
            <a:avLst/>
          </a:prstGeom>
          <a:noFill/>
        </p:spPr>
        <p:txBody>
          <a:bodyPr wrap="square" rtlCol="0">
            <a:spAutoFit/>
          </a:bodyPr>
          <a:lstStyle/>
          <a:p>
            <a:endParaRPr lang="vi-VN" sz="2800">
              <a:solidFill>
                <a:srgbClr val="FFFF00"/>
              </a:solidFill>
            </a:endParaRPr>
          </a:p>
        </p:txBody>
      </p:sp>
      <p:pic>
        <p:nvPicPr>
          <p:cNvPr id="24" name="Hình ảnh 23">
            <a:extLst>
              <a:ext uri="{FF2B5EF4-FFF2-40B4-BE49-F238E27FC236}">
                <a16:creationId xmlns:a16="http://schemas.microsoft.com/office/drawing/2014/main" id="{38329F89-3B23-3998-F0C7-341204F9F040}"/>
              </a:ext>
            </a:extLst>
          </p:cNvPr>
          <p:cNvPicPr>
            <a:picLocks noChangeAspect="1"/>
          </p:cNvPicPr>
          <p:nvPr/>
        </p:nvPicPr>
        <p:blipFill>
          <a:blip r:embed="rId2"/>
          <a:stretch>
            <a:fillRect/>
          </a:stretch>
        </p:blipFill>
        <p:spPr>
          <a:xfrm>
            <a:off x="0" y="0"/>
            <a:ext cx="12192000" cy="6858000"/>
          </a:xfrm>
          <a:prstGeom prst="rect">
            <a:avLst/>
          </a:prstGeom>
        </p:spPr>
      </p:pic>
      <p:sp>
        <p:nvSpPr>
          <p:cNvPr id="29" name="Hộp Văn bản 28">
            <a:extLst>
              <a:ext uri="{FF2B5EF4-FFF2-40B4-BE49-F238E27FC236}">
                <a16:creationId xmlns:a16="http://schemas.microsoft.com/office/drawing/2014/main" id="{87BE586A-B897-D78B-DA15-3765062C3809}"/>
              </a:ext>
            </a:extLst>
          </p:cNvPr>
          <p:cNvSpPr txBox="1"/>
          <p:nvPr/>
        </p:nvSpPr>
        <p:spPr>
          <a:xfrm>
            <a:off x="3790045" y="413537"/>
            <a:ext cx="7736114" cy="2677656"/>
          </a:xfrm>
          <a:prstGeom prst="rect">
            <a:avLst/>
          </a:prstGeom>
          <a:noFill/>
          <a:effectLst>
            <a:softEdge rad="31750"/>
          </a:effectLst>
        </p:spPr>
        <p:txBody>
          <a:bodyPr wrap="square" rtlCol="0">
            <a:spAutoFit/>
          </a:bodyPr>
          <a:lstStyle/>
          <a:p>
            <a:r>
              <a:rPr lang="vi-VN" sz="2800" b="1">
                <a:solidFill>
                  <a:schemeClr val="bg1"/>
                </a:solidFill>
              </a:rPr>
              <a:t>Trí tuệ nhân tạo hẹp (</a:t>
            </a:r>
            <a:r>
              <a:rPr lang="vi-VN" sz="2800" b="1" err="1">
                <a:solidFill>
                  <a:schemeClr val="bg1"/>
                </a:solidFill>
              </a:rPr>
              <a:t>Narrow</a:t>
            </a:r>
            <a:r>
              <a:rPr lang="vi-VN" sz="2800" b="1">
                <a:solidFill>
                  <a:schemeClr val="bg1"/>
                </a:solidFill>
              </a:rPr>
              <a:t> AI):</a:t>
            </a:r>
            <a:r>
              <a:rPr lang="vi-VN" sz="2800">
                <a:solidFill>
                  <a:schemeClr val="bg1"/>
                </a:solidFill>
              </a:rPr>
              <a:t> Được thiết kế để thực hiện một nhiệm vụ cụ thể như chơi cờ, nhận dạng khuôn mặt.</a:t>
            </a:r>
          </a:p>
          <a:p>
            <a:pPr lvl="0"/>
            <a:r>
              <a:rPr lang="vi-VN" sz="2800" b="1" err="1">
                <a:solidFill>
                  <a:srgbClr val="FFFF00"/>
                </a:solidFill>
              </a:rPr>
              <a:t>Narrow</a:t>
            </a:r>
            <a:r>
              <a:rPr lang="vi-VN" sz="2800" b="1">
                <a:solidFill>
                  <a:srgbClr val="FFFF00"/>
                </a:solidFill>
              </a:rPr>
              <a:t> AI (</a:t>
            </a:r>
            <a:r>
              <a:rPr lang="vi-VN" sz="2800" b="1" err="1">
                <a:solidFill>
                  <a:srgbClr val="FFFF00"/>
                </a:solidFill>
              </a:rPr>
              <a:t>Artificial</a:t>
            </a:r>
            <a:r>
              <a:rPr lang="vi-VN" sz="2800" b="1">
                <a:solidFill>
                  <a:srgbClr val="FFFF00"/>
                </a:solidFill>
              </a:rPr>
              <a:t> </a:t>
            </a:r>
            <a:r>
              <a:rPr lang="vi-VN" sz="2800" b="1" err="1">
                <a:solidFill>
                  <a:srgbClr val="FFFF00"/>
                </a:solidFill>
              </a:rPr>
              <a:t>Narrow</a:t>
            </a:r>
            <a:r>
              <a:rPr lang="vi-VN" sz="2800" b="1">
                <a:solidFill>
                  <a:srgbClr val="FFFF00"/>
                </a:solidFill>
              </a:rPr>
              <a:t> </a:t>
            </a:r>
            <a:r>
              <a:rPr lang="vi-VN" sz="2800" b="1" err="1">
                <a:solidFill>
                  <a:srgbClr val="FFFF00"/>
                </a:solidFill>
              </a:rPr>
              <a:t>Intelligence</a:t>
            </a:r>
            <a:r>
              <a:rPr lang="vi-VN" sz="2800" b="1">
                <a:solidFill>
                  <a:srgbClr val="FFFF00"/>
                </a:solidFill>
              </a:rPr>
              <a:t>):</a:t>
            </a:r>
            <a:r>
              <a:rPr lang="vi-VN" sz="2800">
                <a:solidFill>
                  <a:srgbClr val="FFFF00"/>
                </a:solidFill>
              </a:rPr>
              <a:t> </a:t>
            </a:r>
            <a:r>
              <a:rPr lang="vi-VN" sz="2800" err="1">
                <a:solidFill>
                  <a:srgbClr val="FFFF00"/>
                </a:solidFill>
              </a:rPr>
              <a:t>Designed</a:t>
            </a:r>
            <a:r>
              <a:rPr lang="vi-VN" sz="2800">
                <a:solidFill>
                  <a:srgbClr val="FFFF00"/>
                </a:solidFill>
              </a:rPr>
              <a:t> to </a:t>
            </a:r>
            <a:r>
              <a:rPr lang="vi-VN" sz="2800" err="1">
                <a:solidFill>
                  <a:srgbClr val="FFFF00"/>
                </a:solidFill>
              </a:rPr>
              <a:t>perform</a:t>
            </a:r>
            <a:r>
              <a:rPr lang="vi-VN" sz="2800">
                <a:solidFill>
                  <a:srgbClr val="FFFF00"/>
                </a:solidFill>
              </a:rPr>
              <a:t> a </a:t>
            </a:r>
            <a:r>
              <a:rPr lang="vi-VN" sz="2800" err="1">
                <a:solidFill>
                  <a:srgbClr val="FFFF00"/>
                </a:solidFill>
              </a:rPr>
              <a:t>specific</a:t>
            </a:r>
            <a:r>
              <a:rPr lang="vi-VN" sz="2800">
                <a:solidFill>
                  <a:srgbClr val="FFFF00"/>
                </a:solidFill>
              </a:rPr>
              <a:t> </a:t>
            </a:r>
            <a:r>
              <a:rPr lang="vi-VN" sz="2800" err="1">
                <a:solidFill>
                  <a:srgbClr val="FFFF00"/>
                </a:solidFill>
              </a:rPr>
              <a:t>task</a:t>
            </a:r>
            <a:r>
              <a:rPr lang="vi-VN" sz="2800">
                <a:solidFill>
                  <a:srgbClr val="FFFF00"/>
                </a:solidFill>
              </a:rPr>
              <a:t>, </a:t>
            </a:r>
            <a:r>
              <a:rPr lang="vi-VN" sz="2800" err="1">
                <a:solidFill>
                  <a:srgbClr val="FFFF00"/>
                </a:solidFill>
              </a:rPr>
              <a:t>such</a:t>
            </a:r>
            <a:r>
              <a:rPr lang="vi-VN" sz="2800">
                <a:solidFill>
                  <a:srgbClr val="FFFF00"/>
                </a:solidFill>
              </a:rPr>
              <a:t> </a:t>
            </a:r>
            <a:r>
              <a:rPr lang="vi-VN" sz="2800" err="1">
                <a:solidFill>
                  <a:srgbClr val="FFFF00"/>
                </a:solidFill>
              </a:rPr>
              <a:t>as</a:t>
            </a:r>
            <a:r>
              <a:rPr lang="vi-VN" sz="2800">
                <a:solidFill>
                  <a:srgbClr val="FFFF00"/>
                </a:solidFill>
              </a:rPr>
              <a:t> </a:t>
            </a:r>
            <a:r>
              <a:rPr lang="vi-VN" sz="2800" err="1">
                <a:solidFill>
                  <a:srgbClr val="FFFF00"/>
                </a:solidFill>
              </a:rPr>
              <a:t>playing</a:t>
            </a:r>
            <a:r>
              <a:rPr lang="vi-VN" sz="2800">
                <a:solidFill>
                  <a:srgbClr val="FFFF00"/>
                </a:solidFill>
              </a:rPr>
              <a:t> </a:t>
            </a:r>
            <a:r>
              <a:rPr lang="vi-VN" sz="2800" err="1">
                <a:solidFill>
                  <a:srgbClr val="FFFF00"/>
                </a:solidFill>
              </a:rPr>
              <a:t>chess</a:t>
            </a:r>
            <a:r>
              <a:rPr lang="vi-VN" sz="2800">
                <a:solidFill>
                  <a:srgbClr val="FFFF00"/>
                </a:solidFill>
              </a:rPr>
              <a:t> </a:t>
            </a:r>
            <a:r>
              <a:rPr lang="vi-VN" sz="2800" err="1">
                <a:solidFill>
                  <a:srgbClr val="FFFF00"/>
                </a:solidFill>
              </a:rPr>
              <a:t>or</a:t>
            </a:r>
            <a:r>
              <a:rPr lang="vi-VN" sz="2800">
                <a:solidFill>
                  <a:srgbClr val="FFFF00"/>
                </a:solidFill>
              </a:rPr>
              <a:t> </a:t>
            </a:r>
            <a:r>
              <a:rPr lang="vi-VN" sz="2800" err="1">
                <a:solidFill>
                  <a:srgbClr val="FFFF00"/>
                </a:solidFill>
              </a:rPr>
              <a:t>facial</a:t>
            </a:r>
            <a:r>
              <a:rPr lang="vi-VN" sz="2800">
                <a:solidFill>
                  <a:srgbClr val="FFFF00"/>
                </a:solidFill>
              </a:rPr>
              <a:t> </a:t>
            </a:r>
            <a:r>
              <a:rPr lang="vi-VN" sz="2800" err="1">
                <a:solidFill>
                  <a:srgbClr val="FFFF00"/>
                </a:solidFill>
              </a:rPr>
              <a:t>recognition</a:t>
            </a:r>
            <a:r>
              <a:rPr lang="vi-VN" sz="2800">
                <a:solidFill>
                  <a:srgbClr val="FFFF00"/>
                </a:solidFill>
              </a:rPr>
              <a:t>.</a:t>
            </a:r>
          </a:p>
        </p:txBody>
      </p:sp>
      <p:sp>
        <p:nvSpPr>
          <p:cNvPr id="30" name="Hộp Văn bản 29">
            <a:extLst>
              <a:ext uri="{FF2B5EF4-FFF2-40B4-BE49-F238E27FC236}">
                <a16:creationId xmlns:a16="http://schemas.microsoft.com/office/drawing/2014/main" id="{AE1FC1D0-0721-5B5A-EFEA-592818ABF057}"/>
              </a:ext>
            </a:extLst>
          </p:cNvPr>
          <p:cNvSpPr txBox="1"/>
          <p:nvPr/>
        </p:nvSpPr>
        <p:spPr>
          <a:xfrm>
            <a:off x="480816" y="3826966"/>
            <a:ext cx="11558784" cy="3170099"/>
          </a:xfrm>
          <a:prstGeom prst="rect">
            <a:avLst/>
          </a:prstGeom>
          <a:noFill/>
          <a:effectLst>
            <a:softEdge rad="31750"/>
          </a:effectLst>
        </p:spPr>
        <p:txBody>
          <a:bodyPr wrap="square" rtlCol="0">
            <a:spAutoFit/>
          </a:bodyPr>
          <a:lstStyle/>
          <a:p>
            <a:r>
              <a:rPr lang="vi-VN" sz="2800" b="1">
                <a:solidFill>
                  <a:schemeClr val="bg1"/>
                </a:solidFill>
              </a:rPr>
              <a:t>Trí tuệ nhân tạo tổng quát (</a:t>
            </a:r>
            <a:r>
              <a:rPr lang="vi-VN" sz="2800" b="1" err="1">
                <a:solidFill>
                  <a:schemeClr val="bg1"/>
                </a:solidFill>
              </a:rPr>
              <a:t>General</a:t>
            </a:r>
            <a:r>
              <a:rPr lang="vi-VN" sz="2800" b="1">
                <a:solidFill>
                  <a:schemeClr val="bg1"/>
                </a:solidFill>
              </a:rPr>
              <a:t> AI):</a:t>
            </a:r>
            <a:r>
              <a:rPr lang="vi-VN" sz="2800">
                <a:solidFill>
                  <a:schemeClr val="bg1"/>
                </a:solidFill>
              </a:rPr>
              <a:t> Đang là mục tiêu dài hạn, có khả năng tự học và thực hiện nhiều công việc giống con người, mặc dù trong thực tế hiện nay vẫn chưa đạt được.</a:t>
            </a:r>
          </a:p>
          <a:p>
            <a:pPr lvl="0"/>
            <a:r>
              <a:rPr lang="vi-VN" sz="2800" b="1" err="1">
                <a:solidFill>
                  <a:srgbClr val="FFFF00"/>
                </a:solidFill>
              </a:rPr>
              <a:t>General</a:t>
            </a:r>
            <a:r>
              <a:rPr lang="vi-VN" sz="2800" b="1">
                <a:solidFill>
                  <a:srgbClr val="FFFF00"/>
                </a:solidFill>
              </a:rPr>
              <a:t> AI (</a:t>
            </a:r>
            <a:r>
              <a:rPr lang="vi-VN" sz="2800" b="1" err="1">
                <a:solidFill>
                  <a:srgbClr val="FFFF00"/>
                </a:solidFill>
              </a:rPr>
              <a:t>Artificial</a:t>
            </a:r>
            <a:r>
              <a:rPr lang="vi-VN" sz="2800" b="1">
                <a:solidFill>
                  <a:srgbClr val="FFFF00"/>
                </a:solidFill>
              </a:rPr>
              <a:t> </a:t>
            </a:r>
            <a:r>
              <a:rPr lang="vi-VN" sz="2800" b="1" err="1">
                <a:solidFill>
                  <a:srgbClr val="FFFF00"/>
                </a:solidFill>
              </a:rPr>
              <a:t>General</a:t>
            </a:r>
            <a:r>
              <a:rPr lang="vi-VN" sz="2800" b="1">
                <a:solidFill>
                  <a:srgbClr val="FFFF00"/>
                </a:solidFill>
              </a:rPr>
              <a:t> </a:t>
            </a:r>
            <a:r>
              <a:rPr lang="vi-VN" sz="2800" b="1" err="1">
                <a:solidFill>
                  <a:srgbClr val="FFFF00"/>
                </a:solidFill>
              </a:rPr>
              <a:t>Intelligence</a:t>
            </a:r>
            <a:r>
              <a:rPr lang="vi-VN" sz="2800" b="1">
                <a:solidFill>
                  <a:srgbClr val="FFFF00"/>
                </a:solidFill>
              </a:rPr>
              <a:t> - AGI):</a:t>
            </a:r>
            <a:r>
              <a:rPr lang="vi-VN" sz="2800">
                <a:solidFill>
                  <a:srgbClr val="FFFF00"/>
                </a:solidFill>
              </a:rPr>
              <a:t> </a:t>
            </a:r>
            <a:r>
              <a:rPr lang="vi-VN" sz="2800" err="1">
                <a:solidFill>
                  <a:srgbClr val="FFFF00"/>
                </a:solidFill>
              </a:rPr>
              <a:t>Is</a:t>
            </a:r>
            <a:r>
              <a:rPr lang="vi-VN" sz="2800">
                <a:solidFill>
                  <a:srgbClr val="FFFF00"/>
                </a:solidFill>
              </a:rPr>
              <a:t> a long-</a:t>
            </a:r>
            <a:r>
              <a:rPr lang="vi-VN" sz="2800" err="1">
                <a:solidFill>
                  <a:srgbClr val="FFFF00"/>
                </a:solidFill>
              </a:rPr>
              <a:t>term</a:t>
            </a:r>
            <a:r>
              <a:rPr lang="vi-VN" sz="2800">
                <a:solidFill>
                  <a:srgbClr val="FFFF00"/>
                </a:solidFill>
              </a:rPr>
              <a:t> </a:t>
            </a:r>
            <a:r>
              <a:rPr lang="vi-VN" sz="2800" err="1">
                <a:solidFill>
                  <a:srgbClr val="FFFF00"/>
                </a:solidFill>
              </a:rPr>
              <a:t>goal</a:t>
            </a:r>
            <a:r>
              <a:rPr lang="vi-VN" sz="2800">
                <a:solidFill>
                  <a:srgbClr val="FFFF00"/>
                </a:solidFill>
              </a:rPr>
              <a:t>, </a:t>
            </a:r>
            <a:r>
              <a:rPr lang="vi-VN" sz="2800" err="1">
                <a:solidFill>
                  <a:srgbClr val="FFFF00"/>
                </a:solidFill>
              </a:rPr>
              <a:t>capable</a:t>
            </a:r>
            <a:r>
              <a:rPr lang="vi-VN" sz="2800">
                <a:solidFill>
                  <a:srgbClr val="FFFF00"/>
                </a:solidFill>
              </a:rPr>
              <a:t> </a:t>
            </a:r>
            <a:r>
              <a:rPr lang="vi-VN" sz="2800" err="1">
                <a:solidFill>
                  <a:srgbClr val="FFFF00"/>
                </a:solidFill>
              </a:rPr>
              <a:t>of</a:t>
            </a:r>
            <a:r>
              <a:rPr lang="vi-VN" sz="2800">
                <a:solidFill>
                  <a:srgbClr val="FFFF00"/>
                </a:solidFill>
              </a:rPr>
              <a:t> </a:t>
            </a:r>
            <a:r>
              <a:rPr lang="vi-VN" sz="2800" err="1">
                <a:solidFill>
                  <a:srgbClr val="FFFF00"/>
                </a:solidFill>
              </a:rPr>
              <a:t>self-learning</a:t>
            </a:r>
            <a:r>
              <a:rPr lang="vi-VN" sz="2800">
                <a:solidFill>
                  <a:srgbClr val="FFFF00"/>
                </a:solidFill>
              </a:rPr>
              <a:t> </a:t>
            </a:r>
            <a:r>
              <a:rPr lang="vi-VN" sz="2800" err="1">
                <a:solidFill>
                  <a:srgbClr val="FFFF00"/>
                </a:solidFill>
              </a:rPr>
              <a:t>and</a:t>
            </a:r>
            <a:r>
              <a:rPr lang="vi-VN" sz="2800">
                <a:solidFill>
                  <a:srgbClr val="FFFF00"/>
                </a:solidFill>
              </a:rPr>
              <a:t> </a:t>
            </a:r>
            <a:r>
              <a:rPr lang="vi-VN" sz="2800" err="1">
                <a:solidFill>
                  <a:srgbClr val="FFFF00"/>
                </a:solidFill>
              </a:rPr>
              <a:t>performing</a:t>
            </a:r>
            <a:r>
              <a:rPr lang="vi-VN" sz="2800">
                <a:solidFill>
                  <a:srgbClr val="FFFF00"/>
                </a:solidFill>
              </a:rPr>
              <a:t> </a:t>
            </a:r>
            <a:r>
              <a:rPr lang="vi-VN" sz="2800" err="1">
                <a:solidFill>
                  <a:srgbClr val="FFFF00"/>
                </a:solidFill>
              </a:rPr>
              <a:t>various</a:t>
            </a:r>
            <a:r>
              <a:rPr lang="vi-VN" sz="2800">
                <a:solidFill>
                  <a:srgbClr val="FFFF00"/>
                </a:solidFill>
              </a:rPr>
              <a:t> </a:t>
            </a:r>
            <a:r>
              <a:rPr lang="vi-VN" sz="2800" err="1">
                <a:solidFill>
                  <a:srgbClr val="FFFF00"/>
                </a:solidFill>
              </a:rPr>
              <a:t>tasks</a:t>
            </a:r>
            <a:r>
              <a:rPr lang="vi-VN" sz="2800">
                <a:solidFill>
                  <a:srgbClr val="FFFF00"/>
                </a:solidFill>
              </a:rPr>
              <a:t> </a:t>
            </a:r>
            <a:r>
              <a:rPr lang="vi-VN" sz="2800" err="1">
                <a:solidFill>
                  <a:srgbClr val="FFFF00"/>
                </a:solidFill>
              </a:rPr>
              <a:t>like</a:t>
            </a:r>
            <a:r>
              <a:rPr lang="vi-VN" sz="2800">
                <a:solidFill>
                  <a:srgbClr val="FFFF00"/>
                </a:solidFill>
              </a:rPr>
              <a:t> a </a:t>
            </a:r>
            <a:r>
              <a:rPr lang="vi-VN" sz="2800" err="1">
                <a:solidFill>
                  <a:srgbClr val="FFFF00"/>
                </a:solidFill>
              </a:rPr>
              <a:t>human</a:t>
            </a:r>
            <a:r>
              <a:rPr lang="vi-VN" sz="2800">
                <a:solidFill>
                  <a:srgbClr val="FFFF00"/>
                </a:solidFill>
              </a:rPr>
              <a:t>, </a:t>
            </a:r>
            <a:r>
              <a:rPr lang="vi-VN" sz="2800" err="1">
                <a:solidFill>
                  <a:srgbClr val="FFFF00"/>
                </a:solidFill>
              </a:rPr>
              <a:t>although</a:t>
            </a:r>
            <a:r>
              <a:rPr lang="vi-VN" sz="2800">
                <a:solidFill>
                  <a:srgbClr val="FFFF00"/>
                </a:solidFill>
              </a:rPr>
              <a:t> </a:t>
            </a:r>
            <a:r>
              <a:rPr lang="vi-VN" sz="2800" err="1">
                <a:solidFill>
                  <a:srgbClr val="FFFF00"/>
                </a:solidFill>
              </a:rPr>
              <a:t>it</a:t>
            </a:r>
            <a:r>
              <a:rPr lang="vi-VN" sz="2800">
                <a:solidFill>
                  <a:srgbClr val="FFFF00"/>
                </a:solidFill>
              </a:rPr>
              <a:t> </a:t>
            </a:r>
            <a:r>
              <a:rPr lang="vi-VN" sz="2800" err="1">
                <a:solidFill>
                  <a:srgbClr val="FFFF00"/>
                </a:solidFill>
              </a:rPr>
              <a:t>has</a:t>
            </a:r>
            <a:r>
              <a:rPr lang="vi-VN" sz="2800">
                <a:solidFill>
                  <a:srgbClr val="FFFF00"/>
                </a:solidFill>
              </a:rPr>
              <a:t> </a:t>
            </a:r>
            <a:r>
              <a:rPr lang="vi-VN" sz="2800" err="1">
                <a:solidFill>
                  <a:srgbClr val="FFFF00"/>
                </a:solidFill>
              </a:rPr>
              <a:t>not</a:t>
            </a:r>
            <a:r>
              <a:rPr lang="vi-VN" sz="2800">
                <a:solidFill>
                  <a:srgbClr val="FFFF00"/>
                </a:solidFill>
              </a:rPr>
              <a:t> </a:t>
            </a:r>
            <a:r>
              <a:rPr lang="vi-VN" sz="2800" err="1">
                <a:solidFill>
                  <a:srgbClr val="FFFF00"/>
                </a:solidFill>
              </a:rPr>
              <a:t>yet</a:t>
            </a:r>
            <a:r>
              <a:rPr lang="vi-VN" sz="2800">
                <a:solidFill>
                  <a:srgbClr val="FFFF00"/>
                </a:solidFill>
              </a:rPr>
              <a:t> </a:t>
            </a:r>
            <a:r>
              <a:rPr lang="vi-VN" sz="2800" err="1">
                <a:solidFill>
                  <a:srgbClr val="FFFF00"/>
                </a:solidFill>
              </a:rPr>
              <a:t>been</a:t>
            </a:r>
            <a:r>
              <a:rPr lang="vi-VN" sz="2800">
                <a:solidFill>
                  <a:srgbClr val="FFFF00"/>
                </a:solidFill>
              </a:rPr>
              <a:t> </a:t>
            </a:r>
            <a:r>
              <a:rPr lang="vi-VN" sz="2800" err="1">
                <a:solidFill>
                  <a:srgbClr val="FFFF00"/>
                </a:solidFill>
              </a:rPr>
              <a:t>achieved</a:t>
            </a:r>
            <a:r>
              <a:rPr lang="vi-VN" sz="2800">
                <a:solidFill>
                  <a:srgbClr val="FFFF00"/>
                </a:solidFill>
              </a:rPr>
              <a:t> in </a:t>
            </a:r>
            <a:r>
              <a:rPr lang="vi-VN" sz="2800" err="1">
                <a:solidFill>
                  <a:srgbClr val="FFFF00"/>
                </a:solidFill>
              </a:rPr>
              <a:t>reality</a:t>
            </a:r>
            <a:r>
              <a:rPr lang="vi-VN" sz="2800">
                <a:solidFill>
                  <a:srgbClr val="FFFF00"/>
                </a:solidFill>
              </a:rPr>
              <a:t> </a:t>
            </a:r>
            <a:r>
              <a:rPr lang="vi-VN" sz="2800" err="1">
                <a:solidFill>
                  <a:srgbClr val="FFFF00"/>
                </a:solidFill>
              </a:rPr>
              <a:t>today</a:t>
            </a:r>
            <a:r>
              <a:rPr lang="vi-VN" sz="2800">
                <a:solidFill>
                  <a:srgbClr val="FFFF00"/>
                </a:solidFill>
              </a:rPr>
              <a:t>.</a:t>
            </a:r>
          </a:p>
          <a:p>
            <a:endParaRPr lang="vi-VN" sz="3200">
              <a:solidFill>
                <a:srgbClr val="FFFF00"/>
              </a:solidFill>
            </a:endParaRPr>
          </a:p>
        </p:txBody>
      </p:sp>
      <p:sp>
        <p:nvSpPr>
          <p:cNvPr id="3" name="Hình chữ nhật: Góc Tròn 2">
            <a:extLst>
              <a:ext uri="{FF2B5EF4-FFF2-40B4-BE49-F238E27FC236}">
                <a16:creationId xmlns:a16="http://schemas.microsoft.com/office/drawing/2014/main" id="{F51EE4AA-3CD7-4A5F-E5E3-6B808F7D0779}"/>
              </a:ext>
            </a:extLst>
          </p:cNvPr>
          <p:cNvSpPr/>
          <p:nvPr/>
        </p:nvSpPr>
        <p:spPr>
          <a:xfrm>
            <a:off x="480816" y="597638"/>
            <a:ext cx="2641565" cy="3007353"/>
          </a:xfrm>
          <a:prstGeom prst="roundRect">
            <a:avLst/>
          </a:prstGeom>
          <a:solidFill>
            <a:schemeClr val="lt1">
              <a:alpha val="53000"/>
            </a:schemeClr>
          </a:solidFill>
          <a:ln w="76200">
            <a:solidFill>
              <a:schemeClr val="bg1"/>
            </a:solidFill>
          </a:ln>
          <a:effectLst>
            <a:softEdge rad="3175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5" name="Hộp Văn bản 4">
            <a:extLst>
              <a:ext uri="{FF2B5EF4-FFF2-40B4-BE49-F238E27FC236}">
                <a16:creationId xmlns:a16="http://schemas.microsoft.com/office/drawing/2014/main" id="{52F6D998-B15D-0578-DD0E-64577DD5B80F}"/>
              </a:ext>
            </a:extLst>
          </p:cNvPr>
          <p:cNvSpPr txBox="1"/>
          <p:nvPr/>
        </p:nvSpPr>
        <p:spPr>
          <a:xfrm>
            <a:off x="773891" y="1039768"/>
            <a:ext cx="2055414" cy="2308324"/>
          </a:xfrm>
          <a:prstGeom prst="rect">
            <a:avLst/>
          </a:prstGeom>
          <a:noFill/>
          <a:effectLst>
            <a:softEdge rad="31750"/>
          </a:effectLst>
        </p:spPr>
        <p:txBody>
          <a:bodyPr wrap="square" rtlCol="0">
            <a:spAutoFit/>
          </a:bodyPr>
          <a:lstStyle/>
          <a:p>
            <a:r>
              <a:rPr lang="vi-VN" sz="3600" b="1">
                <a:solidFill>
                  <a:schemeClr val="bg1"/>
                </a:solidFill>
              </a:rPr>
              <a:t>Các loại AI</a:t>
            </a:r>
            <a:r>
              <a:rPr lang="vi-VN" sz="3600">
                <a:solidFill>
                  <a:schemeClr val="bg1"/>
                </a:solidFill>
              </a:rPr>
              <a:t>  </a:t>
            </a:r>
            <a:r>
              <a:rPr lang="vi-VN" sz="3600" b="1" err="1">
                <a:solidFill>
                  <a:srgbClr val="FFFF00"/>
                </a:solidFill>
              </a:rPr>
              <a:t>Types</a:t>
            </a:r>
            <a:r>
              <a:rPr lang="vi-VN" sz="3600" b="1">
                <a:solidFill>
                  <a:srgbClr val="FFFF00"/>
                </a:solidFill>
              </a:rPr>
              <a:t> </a:t>
            </a:r>
            <a:r>
              <a:rPr lang="vi-VN" sz="3600" b="1" err="1">
                <a:solidFill>
                  <a:srgbClr val="FFFF00"/>
                </a:solidFill>
              </a:rPr>
              <a:t>of</a:t>
            </a:r>
            <a:r>
              <a:rPr lang="vi-VN" sz="3600" b="1">
                <a:solidFill>
                  <a:srgbClr val="FFFF00"/>
                </a:solidFill>
              </a:rPr>
              <a:t> AI</a:t>
            </a:r>
            <a:endParaRPr lang="vi-VN" sz="3600">
              <a:solidFill>
                <a:srgbClr val="FFFF00"/>
              </a:solidFill>
            </a:endParaRPr>
          </a:p>
        </p:txBody>
      </p:sp>
      <p:sp>
        <p:nvSpPr>
          <p:cNvPr id="7" name="Hình Bầu dục 6">
            <a:extLst>
              <a:ext uri="{FF2B5EF4-FFF2-40B4-BE49-F238E27FC236}">
                <a16:creationId xmlns:a16="http://schemas.microsoft.com/office/drawing/2014/main" id="{3F0EED32-3D6B-B505-EDD7-CC15E8E81214}"/>
              </a:ext>
            </a:extLst>
          </p:cNvPr>
          <p:cNvSpPr/>
          <p:nvPr/>
        </p:nvSpPr>
        <p:spPr>
          <a:xfrm>
            <a:off x="2492595" y="145143"/>
            <a:ext cx="1244834" cy="862191"/>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vi-VN"/>
          </a:p>
        </p:txBody>
      </p:sp>
      <p:sp>
        <p:nvSpPr>
          <p:cNvPr id="9" name="Hộp Văn bản 8">
            <a:extLst>
              <a:ext uri="{FF2B5EF4-FFF2-40B4-BE49-F238E27FC236}">
                <a16:creationId xmlns:a16="http://schemas.microsoft.com/office/drawing/2014/main" id="{FA1B4ED2-BE8B-50D0-E4FC-67308641C206}"/>
              </a:ext>
            </a:extLst>
          </p:cNvPr>
          <p:cNvSpPr txBox="1"/>
          <p:nvPr/>
        </p:nvSpPr>
        <p:spPr>
          <a:xfrm>
            <a:off x="2728376" y="212917"/>
            <a:ext cx="928319" cy="769441"/>
          </a:xfrm>
          <a:prstGeom prst="rect">
            <a:avLst/>
          </a:prstGeom>
          <a:noFill/>
        </p:spPr>
        <p:txBody>
          <a:bodyPr wrap="square" rtlCol="0">
            <a:spAutoFit/>
          </a:bodyPr>
          <a:lstStyle/>
          <a:p>
            <a:r>
              <a:rPr lang="vi-VN" sz="4400" b="1"/>
              <a:t>03</a:t>
            </a:r>
          </a:p>
        </p:txBody>
      </p:sp>
    </p:spTree>
    <p:extLst>
      <p:ext uri="{BB962C8B-B14F-4D97-AF65-F5344CB8AC3E}">
        <p14:creationId xmlns:p14="http://schemas.microsoft.com/office/powerpoint/2010/main" val="36421781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2857">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82857">
                                          <p:cBhvr additive="base">
                                            <p:cTn id="7" dur="1750" fill="hold"/>
                                            <p:tgtEl>
                                              <p:spTgt spid="29"/>
                                            </p:tgtEl>
                                            <p:attrNameLst>
                                              <p:attrName>ppt_x</p:attrName>
                                            </p:attrNameLst>
                                          </p:cBhvr>
                                          <p:tavLst>
                                            <p:tav tm="0">
                                              <p:val>
                                                <p:strVal val="#ppt_x"/>
                                              </p:val>
                                            </p:tav>
                                            <p:tav tm="100000">
                                              <p:val>
                                                <p:strVal val="#ppt_x"/>
                                              </p:val>
                                            </p:tav>
                                          </p:tavLst>
                                        </p:anim>
                                        <p:anim calcmode="lin" valueType="num" p14:bounceEnd="82857">
                                          <p:cBhvr additive="base">
                                            <p:cTn id="8" dur="17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82857">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82857">
                                          <p:cBhvr additive="base">
                                            <p:cTn id="11" dur="1750" fill="hold"/>
                                            <p:tgtEl>
                                              <p:spTgt spid="30"/>
                                            </p:tgtEl>
                                            <p:attrNameLst>
                                              <p:attrName>ppt_x</p:attrName>
                                            </p:attrNameLst>
                                          </p:cBhvr>
                                          <p:tavLst>
                                            <p:tav tm="0">
                                              <p:val>
                                                <p:strVal val="#ppt_x"/>
                                              </p:val>
                                            </p:tav>
                                            <p:tav tm="100000">
                                              <p:val>
                                                <p:strVal val="#ppt_x"/>
                                              </p:val>
                                            </p:tav>
                                          </p:tavLst>
                                        </p:anim>
                                        <p:anim calcmode="lin" valueType="num" p14:bounceEnd="82857">
                                          <p:cBhvr additive="base">
                                            <p:cTn id="12" dur="17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750" fill="hold"/>
                                            <p:tgtEl>
                                              <p:spTgt spid="29"/>
                                            </p:tgtEl>
                                            <p:attrNameLst>
                                              <p:attrName>ppt_x</p:attrName>
                                            </p:attrNameLst>
                                          </p:cBhvr>
                                          <p:tavLst>
                                            <p:tav tm="0">
                                              <p:val>
                                                <p:strVal val="#ppt_x"/>
                                              </p:val>
                                            </p:tav>
                                            <p:tav tm="100000">
                                              <p:val>
                                                <p:strVal val="#ppt_x"/>
                                              </p:val>
                                            </p:tav>
                                          </p:tavLst>
                                        </p:anim>
                                        <p:anim calcmode="lin" valueType="num">
                                          <p:cBhvr additive="base">
                                            <p:cTn id="8" dur="17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750" fill="hold"/>
                                            <p:tgtEl>
                                              <p:spTgt spid="30"/>
                                            </p:tgtEl>
                                            <p:attrNameLst>
                                              <p:attrName>ppt_x</p:attrName>
                                            </p:attrNameLst>
                                          </p:cBhvr>
                                          <p:tavLst>
                                            <p:tav tm="0">
                                              <p:val>
                                                <p:strVal val="#ppt_x"/>
                                              </p:val>
                                            </p:tav>
                                            <p:tav tm="100000">
                                              <p:val>
                                                <p:strVal val="#ppt_x"/>
                                              </p:val>
                                            </p:tav>
                                          </p:tavLst>
                                        </p:anim>
                                        <p:anim calcmode="lin" valueType="num">
                                          <p:cBhvr additive="base">
                                            <p:cTn id="12" dur="17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Quay phim Màn hình 4">
            <a:hlinkClick r:id="" action="ppaction://media"/>
            <a:extLst>
              <a:ext uri="{FF2B5EF4-FFF2-40B4-BE49-F238E27FC236}">
                <a16:creationId xmlns:a16="http://schemas.microsoft.com/office/drawing/2014/main" id="{0CEB8714-89B8-80AB-6297-9ED273E9C1D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9571" y="3709131"/>
            <a:ext cx="5377543" cy="2917231"/>
          </a:xfrm>
          <a:prstGeom prst="rect">
            <a:avLst/>
          </a:prstGeom>
        </p:spPr>
      </p:pic>
      <p:pic>
        <p:nvPicPr>
          <p:cNvPr id="6" name="Hình ảnh 5">
            <a:extLst>
              <a:ext uri="{FF2B5EF4-FFF2-40B4-BE49-F238E27FC236}">
                <a16:creationId xmlns:a16="http://schemas.microsoft.com/office/drawing/2014/main" id="{D955697F-B6F0-4876-84C8-559270037198}"/>
              </a:ext>
            </a:extLst>
          </p:cNvPr>
          <p:cNvPicPr>
            <a:picLocks noChangeAspect="1"/>
          </p:cNvPicPr>
          <p:nvPr/>
        </p:nvPicPr>
        <p:blipFill>
          <a:blip r:embed="rId5"/>
          <a:stretch>
            <a:fillRect/>
          </a:stretch>
        </p:blipFill>
        <p:spPr>
          <a:xfrm>
            <a:off x="199571" y="185055"/>
            <a:ext cx="3243945" cy="3243945"/>
          </a:xfrm>
          <a:prstGeom prst="rect">
            <a:avLst/>
          </a:prstGeom>
        </p:spPr>
      </p:pic>
      <p:sp>
        <p:nvSpPr>
          <p:cNvPr id="7" name="Hộp Văn bản 6">
            <a:extLst>
              <a:ext uri="{FF2B5EF4-FFF2-40B4-BE49-F238E27FC236}">
                <a16:creationId xmlns:a16="http://schemas.microsoft.com/office/drawing/2014/main" id="{5574816F-81B2-6381-AE9B-2ECE12354AF7}"/>
              </a:ext>
            </a:extLst>
          </p:cNvPr>
          <p:cNvSpPr txBox="1"/>
          <p:nvPr/>
        </p:nvSpPr>
        <p:spPr>
          <a:xfrm>
            <a:off x="4188203" y="344971"/>
            <a:ext cx="6379029" cy="1323439"/>
          </a:xfrm>
          <a:prstGeom prst="rect">
            <a:avLst/>
          </a:prstGeom>
          <a:noFill/>
        </p:spPr>
        <p:txBody>
          <a:bodyPr wrap="square" rtlCol="0">
            <a:spAutoFit/>
          </a:bodyPr>
          <a:lstStyle/>
          <a:p>
            <a:r>
              <a:rPr lang="vi-VN" sz="4000">
                <a:highlight>
                  <a:srgbClr val="FFFF00"/>
                </a:highlight>
              </a:rPr>
              <a:t>Câu hỏi:</a:t>
            </a:r>
            <a:r>
              <a:rPr lang="vi-VN" sz="4000"/>
              <a:t> AI khác với tự động hóa ở điểm nào?</a:t>
            </a:r>
          </a:p>
        </p:txBody>
      </p:sp>
      <p:sp>
        <p:nvSpPr>
          <p:cNvPr id="9" name="Hộp Văn bản 8">
            <a:extLst>
              <a:ext uri="{FF2B5EF4-FFF2-40B4-BE49-F238E27FC236}">
                <a16:creationId xmlns:a16="http://schemas.microsoft.com/office/drawing/2014/main" id="{8F11AD7A-3010-BD6D-4ADF-36B4BDFD0D96}"/>
              </a:ext>
            </a:extLst>
          </p:cNvPr>
          <p:cNvSpPr txBox="1"/>
          <p:nvPr/>
        </p:nvSpPr>
        <p:spPr>
          <a:xfrm>
            <a:off x="4072088" y="1948541"/>
            <a:ext cx="7263568" cy="1200329"/>
          </a:xfrm>
          <a:prstGeom prst="rect">
            <a:avLst/>
          </a:prstGeom>
          <a:noFill/>
        </p:spPr>
        <p:txBody>
          <a:bodyPr wrap="square" rtlCol="0">
            <a:spAutoFit/>
          </a:bodyPr>
          <a:lstStyle/>
          <a:p>
            <a:r>
              <a:rPr lang="vi-VN" sz="3600">
                <a:solidFill>
                  <a:srgbClr val="FF0000"/>
                </a:solidFill>
              </a:rPr>
              <a:t>Đáp án: AI cần kết hợp nhiều đặc trưng trí tuệ.</a:t>
            </a:r>
          </a:p>
        </p:txBody>
      </p:sp>
      <p:pic>
        <p:nvPicPr>
          <p:cNvPr id="11" name="Đồ họa 10" descr="Help with solid fill">
            <a:extLst>
              <a:ext uri="{FF2B5EF4-FFF2-40B4-BE49-F238E27FC236}">
                <a16:creationId xmlns:a16="http://schemas.microsoft.com/office/drawing/2014/main" id="{5E38702E-31CF-771F-C628-A2E475C13E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19342" y="246504"/>
            <a:ext cx="1575039" cy="1575039"/>
          </a:xfrm>
          <a:prstGeom prst="rect">
            <a:avLst/>
          </a:prstGeom>
        </p:spPr>
      </p:pic>
    </p:spTree>
    <p:extLst>
      <p:ext uri="{BB962C8B-B14F-4D97-AF65-F5344CB8AC3E}">
        <p14:creationId xmlns:p14="http://schemas.microsoft.com/office/powerpoint/2010/main" val="93151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45"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repeatCount="indefinite" fill="remove" display="0">
                  <p:stCondLst>
                    <p:cond delay="indefinite"/>
                  </p:stCondLst>
                </p:cTn>
                <p:tgtEl>
                  <p:spTgt spid="5"/>
                </p:tgtEl>
              </p:cMediaNode>
            </p:video>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5"/>
                                        </p:tgtEl>
                                      </p:cBhvr>
                                    </p:cmd>
                                  </p:childTnLst>
                                </p:cTn>
                              </p:par>
                            </p:childTnLst>
                          </p:cTn>
                        </p:par>
                      </p:childTnLst>
                    </p:cTn>
                  </p:par>
                </p:childTnLst>
              </p:cTn>
              <p:nextCondLst>
                <p:cond evt="onClick" delay="0">
                  <p:tgtEl>
                    <p:spTgt spid="5"/>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Quay phim Màn hình 3">
            <a:hlinkClick r:id="" action="ppaction://media"/>
            <a:extLst>
              <a:ext uri="{FF2B5EF4-FFF2-40B4-BE49-F238E27FC236}">
                <a16:creationId xmlns:a16="http://schemas.microsoft.com/office/drawing/2014/main" id="{8D025B17-0F69-426B-CB08-4612EB76849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1999" cy="6858000"/>
          </a:xfrm>
          <a:prstGeom prst="rect">
            <a:avLst/>
          </a:prstGeom>
        </p:spPr>
      </p:pic>
      <p:sp>
        <p:nvSpPr>
          <p:cNvPr id="14" name="Hình chữ nhật: Góc Tròn 13">
            <a:extLst>
              <a:ext uri="{FF2B5EF4-FFF2-40B4-BE49-F238E27FC236}">
                <a16:creationId xmlns:a16="http://schemas.microsoft.com/office/drawing/2014/main" id="{6A164073-6CFC-322D-B4BC-85C1B286A4DD}"/>
              </a:ext>
            </a:extLst>
          </p:cNvPr>
          <p:cNvSpPr/>
          <p:nvPr/>
        </p:nvSpPr>
        <p:spPr>
          <a:xfrm>
            <a:off x="653141" y="2368750"/>
            <a:ext cx="6945087" cy="2413000"/>
          </a:xfrm>
          <a:prstGeom prst="roundRect">
            <a:avLst/>
          </a:prstGeom>
          <a:solidFill>
            <a:schemeClr val="lt1">
              <a:alpha val="53000"/>
            </a:schemeClr>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16" name="Hộp Văn bản 15">
            <a:extLst>
              <a:ext uri="{FF2B5EF4-FFF2-40B4-BE49-F238E27FC236}">
                <a16:creationId xmlns:a16="http://schemas.microsoft.com/office/drawing/2014/main" id="{03AD864F-8D8C-ACAB-BD25-6AFBE7F4D6B8}"/>
              </a:ext>
            </a:extLst>
          </p:cNvPr>
          <p:cNvSpPr txBox="1"/>
          <p:nvPr/>
        </p:nvSpPr>
        <p:spPr>
          <a:xfrm>
            <a:off x="1244992" y="2592869"/>
            <a:ext cx="5726988" cy="1938992"/>
          </a:xfrm>
          <a:prstGeom prst="rect">
            <a:avLst/>
          </a:prstGeom>
          <a:noFill/>
        </p:spPr>
        <p:txBody>
          <a:bodyPr wrap="square" rtlCol="0">
            <a:spAutoFit/>
          </a:bodyPr>
          <a:lstStyle/>
          <a:p>
            <a:r>
              <a:rPr lang="vi-VN" sz="4000" b="1"/>
              <a:t>II. Một số ứng dụng của AI/ </a:t>
            </a:r>
            <a:r>
              <a:rPr lang="vi-VN" sz="4000" b="1" err="1">
                <a:solidFill>
                  <a:srgbClr val="FFFF00"/>
                </a:solidFill>
              </a:rPr>
              <a:t>Some</a:t>
            </a:r>
            <a:r>
              <a:rPr lang="vi-VN" sz="4000" b="1">
                <a:solidFill>
                  <a:srgbClr val="FFFF00"/>
                </a:solidFill>
              </a:rPr>
              <a:t> </a:t>
            </a:r>
            <a:r>
              <a:rPr lang="vi-VN" sz="4000" b="1" err="1">
                <a:solidFill>
                  <a:srgbClr val="FFFF00"/>
                </a:solidFill>
              </a:rPr>
              <a:t>applications</a:t>
            </a:r>
            <a:r>
              <a:rPr lang="vi-VN" sz="4000" b="1">
                <a:solidFill>
                  <a:srgbClr val="FFFF00"/>
                </a:solidFill>
              </a:rPr>
              <a:t> </a:t>
            </a:r>
            <a:r>
              <a:rPr lang="vi-VN" sz="4000" b="1" err="1">
                <a:solidFill>
                  <a:srgbClr val="FFFF00"/>
                </a:solidFill>
              </a:rPr>
              <a:t>of</a:t>
            </a:r>
            <a:r>
              <a:rPr lang="vi-VN" sz="4000" b="1">
                <a:solidFill>
                  <a:srgbClr val="FFFF00"/>
                </a:solidFill>
              </a:rPr>
              <a:t> AI</a:t>
            </a:r>
          </a:p>
        </p:txBody>
      </p:sp>
    </p:spTree>
    <p:extLst>
      <p:ext uri="{BB962C8B-B14F-4D97-AF65-F5344CB8AC3E}">
        <p14:creationId xmlns:p14="http://schemas.microsoft.com/office/powerpoint/2010/main" val="2319610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615" fill="hold"/>
                                        <p:tgtEl>
                                          <p:spTgt spid="4"/>
                                        </p:tgtEl>
                                      </p:cBhvr>
                                    </p:cmd>
                                  </p:childTnLst>
                                </p:cTn>
                              </p:par>
                              <p:par>
                                <p:cTn id="7" presetID="3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anim calcmode="lin" valueType="num">
                                      <p:cBhvr>
                                        <p:cTn id="9" dur="1000" fill="hold"/>
                                        <p:tgtEl>
                                          <p:spTgt spid="14"/>
                                        </p:tgtEl>
                                        <p:attrNameLst>
                                          <p:attrName>ppt_w</p:attrName>
                                        </p:attrNameLst>
                                      </p:cBhvr>
                                      <p:tavLst>
                                        <p:tav tm="0">
                                          <p:val>
                                            <p:fltVal val="0"/>
                                          </p:val>
                                        </p:tav>
                                        <p:tav tm="100000">
                                          <p:val>
                                            <p:strVal val="#ppt_w"/>
                                          </p:val>
                                        </p:tav>
                                      </p:tavLst>
                                    </p:anim>
                                    <p:anim calcmode="lin" valueType="num">
                                      <p:cBhvr>
                                        <p:cTn id="10" dur="1000" fill="hold"/>
                                        <p:tgtEl>
                                          <p:spTgt spid="14"/>
                                        </p:tgtEl>
                                        <p:attrNameLst>
                                          <p:attrName>ppt_h</p:attrName>
                                        </p:attrNameLst>
                                      </p:cBhvr>
                                      <p:tavLst>
                                        <p:tav tm="0">
                                          <p:val>
                                            <p:fltVal val="0"/>
                                          </p:val>
                                        </p:tav>
                                        <p:tav tm="100000">
                                          <p:val>
                                            <p:strVal val="#ppt_h"/>
                                          </p:val>
                                        </p:tav>
                                      </p:tavLst>
                                    </p:anim>
                                    <p:anim calcmode="lin" valueType="num">
                                      <p:cBhvr>
                                        <p:cTn id="11" dur="1000" fill="hold"/>
                                        <p:tgtEl>
                                          <p:spTgt spid="14"/>
                                        </p:tgtEl>
                                        <p:attrNameLst>
                                          <p:attrName>style.rotation</p:attrName>
                                        </p:attrNameLst>
                                      </p:cBhvr>
                                      <p:tavLst>
                                        <p:tav tm="0">
                                          <p:val>
                                            <p:fltVal val="90"/>
                                          </p:val>
                                        </p:tav>
                                        <p:tav tm="100000">
                                          <p:val>
                                            <p:fltVal val="0"/>
                                          </p:val>
                                        </p:tav>
                                      </p:tavLst>
                                    </p:anim>
                                    <p:animEffect transition="in" filter="fade">
                                      <p:cBhvr>
                                        <p:cTn id="12" dur="1000"/>
                                        <p:tgtEl>
                                          <p:spTgt spid="14"/>
                                        </p:tgtEl>
                                      </p:cBhvr>
                                    </p:animEffect>
                                  </p:childTnLst>
                                </p:cTn>
                              </p:par>
                              <p:par>
                                <p:cTn id="13" presetID="3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1000" fill="hold"/>
                                        <p:tgtEl>
                                          <p:spTgt spid="16"/>
                                        </p:tgtEl>
                                        <p:attrNameLst>
                                          <p:attrName>ppt_w</p:attrName>
                                        </p:attrNameLst>
                                      </p:cBhvr>
                                      <p:tavLst>
                                        <p:tav tm="0">
                                          <p:val>
                                            <p:fltVal val="0"/>
                                          </p:val>
                                        </p:tav>
                                        <p:tav tm="100000">
                                          <p:val>
                                            <p:strVal val="#ppt_w"/>
                                          </p:val>
                                        </p:tav>
                                      </p:tavLst>
                                    </p:anim>
                                    <p:anim calcmode="lin" valueType="num">
                                      <p:cBhvr>
                                        <p:cTn id="16" dur="1000" fill="hold"/>
                                        <p:tgtEl>
                                          <p:spTgt spid="16"/>
                                        </p:tgtEl>
                                        <p:attrNameLst>
                                          <p:attrName>ppt_h</p:attrName>
                                        </p:attrNameLst>
                                      </p:cBhvr>
                                      <p:tavLst>
                                        <p:tav tm="0">
                                          <p:val>
                                            <p:fltVal val="0"/>
                                          </p:val>
                                        </p:tav>
                                        <p:tav tm="100000">
                                          <p:val>
                                            <p:strVal val="#ppt_h"/>
                                          </p:val>
                                        </p:tav>
                                      </p:tavLst>
                                    </p:anim>
                                    <p:anim calcmode="lin" valueType="num">
                                      <p:cBhvr>
                                        <p:cTn id="17" dur="1000" fill="hold"/>
                                        <p:tgtEl>
                                          <p:spTgt spid="16"/>
                                        </p:tgtEl>
                                        <p:attrNameLst>
                                          <p:attrName>style.rotation</p:attrName>
                                        </p:attrNameLst>
                                      </p:cBhvr>
                                      <p:tavLst>
                                        <p:tav tm="0">
                                          <p:val>
                                            <p:fltVal val="90"/>
                                          </p:val>
                                        </p:tav>
                                        <p:tav tm="100000">
                                          <p:val>
                                            <p:fltVal val="0"/>
                                          </p:val>
                                        </p:tav>
                                      </p:tavLst>
                                    </p:anim>
                                    <p:animEffect transition="in" filter="fade">
                                      <p:cBhvr>
                                        <p:cTn id="1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repeatCount="indefinite" fill="remove" display="0">
                  <p:stCondLst>
                    <p:cond delay="indefinite"/>
                  </p:stCondLst>
                </p:cTn>
                <p:tgtEl>
                  <p:spTgt spid="4"/>
                </p:tgtEl>
              </p:cMediaNode>
            </p:video>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4"/>
                                        </p:tgtEl>
                                      </p:cBhvr>
                                    </p:cmd>
                                  </p:childTnLst>
                                </p:cTn>
                              </p:par>
                            </p:childTnLst>
                          </p:cTn>
                        </p:par>
                      </p:childTnLst>
                    </p:cTn>
                  </p:par>
                </p:childTnLst>
              </p:cTn>
              <p:nextCondLst>
                <p:cond evt="onClick" delay="0">
                  <p:tgtEl>
                    <p:spTgt spid="4"/>
                  </p:tgtEl>
                </p:cond>
              </p:nextCondLst>
            </p:seq>
          </p:childTnLst>
        </p:cTn>
      </p:par>
    </p:tnLst>
    <p:bldLst>
      <p:bldP spid="14"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B5B69D29-EC84-9803-CC27-38DA56B49A53}"/>
              </a:ext>
            </a:extLst>
          </p:cNvPr>
          <p:cNvPicPr>
            <a:picLocks noChangeAspect="1"/>
          </p:cNvPicPr>
          <p:nvPr/>
        </p:nvPicPr>
        <p:blipFill>
          <a:blip r:embed="rId2"/>
          <a:stretch>
            <a:fillRect/>
          </a:stretch>
        </p:blipFill>
        <p:spPr>
          <a:xfrm>
            <a:off x="0" y="0"/>
            <a:ext cx="12192000" cy="6857999"/>
          </a:xfrm>
          <a:prstGeom prst="rect">
            <a:avLst/>
          </a:prstGeom>
        </p:spPr>
      </p:pic>
      <mc:AlternateContent xmlns:mc="http://schemas.openxmlformats.org/markup-compatibility/2006">
        <mc:Choice xmlns:pslz="http://schemas.microsoft.com/office/powerpoint/2016/slidezoom" Requires="pslz">
          <p:graphicFrame>
            <p:nvGraphicFramePr>
              <p:cNvPr id="20" name="Phóng to Trang chiếu 19">
                <a:extLst>
                  <a:ext uri="{FF2B5EF4-FFF2-40B4-BE49-F238E27FC236}">
                    <a16:creationId xmlns:a16="http://schemas.microsoft.com/office/drawing/2014/main" id="{59EA9A1F-2BE9-8379-D030-E649884BE069}"/>
                  </a:ext>
                </a:extLst>
              </p:cNvPr>
              <p:cNvGraphicFramePr>
                <a:graphicFrameLocks noChangeAspect="1"/>
              </p:cNvGraphicFramePr>
              <p:nvPr>
                <p:extLst>
                  <p:ext uri="{D42A27DB-BD31-4B8C-83A1-F6EECF244321}">
                    <p14:modId xmlns:p14="http://schemas.microsoft.com/office/powerpoint/2010/main" val="4052765461"/>
                  </p:ext>
                </p:extLst>
              </p:nvPr>
            </p:nvGraphicFramePr>
            <p:xfrm>
              <a:off x="1393614" y="1280885"/>
              <a:ext cx="3005601" cy="4226297"/>
            </p:xfrm>
            <a:graphic>
              <a:graphicData uri="http://schemas.microsoft.com/office/powerpoint/2016/slidezoom">
                <pslz:sldZm>
                  <pslz:sldZmObj sldId="268" cId="3861253048">
                    <pslz:zmPr id="{72FA23F2-7FA2-415D-9B00-28E7083E7F0C}" imageType="cover" transitionDur="1000" showBg="0">
                      <p166:blipFill xmlns:p166="http://schemas.microsoft.com/office/powerpoint/2016/6/main">
                        <a:blip r:embed="rId3">
                          <a:extLst>
                            <a:ext uri="{28A0092B-C50C-407E-A947-70E740481C1C}">
                              <a14:useLocalDpi xmlns:a14="http://schemas.microsoft.com/office/drawing/2010/main" val="0"/>
                            </a:ext>
                          </a:extLst>
                        </a:blip>
                        <a:stretch>
                          <a:fillRect/>
                        </a:stretch>
                      </p166:blipFill>
                      <p166:spPr xmlns:p166="http://schemas.microsoft.com/office/powerpoint/2016/6/main">
                        <a:xfrm>
                          <a:off x="0" y="0"/>
                          <a:ext cx="3005601" cy="4226297"/>
                        </a:xfrm>
                        <a:prstGeom prst="rect">
                          <a:avLst/>
                        </a:prstGeom>
                      </p166:spPr>
                    </pslz:zmPr>
                  </pslz:sldZmObj>
                </pslz:sldZm>
              </a:graphicData>
            </a:graphic>
          </p:graphicFrame>
        </mc:Choice>
        <mc:Fallback>
          <p:pic>
            <p:nvPicPr>
              <p:cNvPr id="20" name="Phóng to Trang chiếu 19">
                <a:hlinkClick r:id="rId4" action="ppaction://hlinksldjump"/>
                <a:extLst>
                  <a:ext uri="{FF2B5EF4-FFF2-40B4-BE49-F238E27FC236}">
                    <a16:creationId xmlns:a16="http://schemas.microsoft.com/office/drawing/2014/main" id="{59EA9A1F-2BE9-8379-D030-E649884BE069}"/>
                  </a:ext>
                </a:extLst>
              </p:cNvPr>
              <p:cNvPicPr>
                <a:picLocks noGrp="1" noRot="1" noChangeAspect="1" noMove="1" noResize="1" noEditPoints="1" noAdjustHandles="1" noChangeArrowheads="1" noChangeShapeType="1"/>
              </p:cNvPicPr>
              <p:nvPr/>
            </p:nvPicPr>
            <p:blipFill>
              <a:blip r:embed="rId3">
                <a:extLst>
                  <a:ext uri="{28A0092B-C50C-407E-A947-70E740481C1C}">
                    <a14:useLocalDpi xmlns:a14="http://schemas.microsoft.com/office/drawing/2010/main" val="0"/>
                  </a:ext>
                </a:extLst>
              </a:blip>
              <a:stretch>
                <a:fillRect/>
              </a:stretch>
            </p:blipFill>
            <p:spPr>
              <a:xfrm>
                <a:off x="1393614" y="1280885"/>
                <a:ext cx="3005601" cy="4226297"/>
              </a:xfrm>
              <a:prstGeom prst="rect">
                <a:avLst/>
              </a:prstGeom>
            </p:spPr>
          </p:pic>
        </mc:Fallback>
      </mc:AlternateContent>
      <mc:AlternateContent xmlns:mc="http://schemas.openxmlformats.org/markup-compatibility/2006">
        <mc:Choice xmlns:pslz="http://schemas.microsoft.com/office/powerpoint/2016/slidezoom" Requires="pslz">
          <p:graphicFrame>
            <p:nvGraphicFramePr>
              <p:cNvPr id="22" name="Phóng to Trang chiếu 21">
                <a:extLst>
                  <a:ext uri="{FF2B5EF4-FFF2-40B4-BE49-F238E27FC236}">
                    <a16:creationId xmlns:a16="http://schemas.microsoft.com/office/drawing/2014/main" id="{71C15B6F-E77E-D67C-5524-2CFDCBD10717}"/>
                  </a:ext>
                </a:extLst>
              </p:cNvPr>
              <p:cNvGraphicFramePr>
                <a:graphicFrameLocks noChangeAspect="1"/>
              </p:cNvGraphicFramePr>
              <p:nvPr>
                <p:extLst>
                  <p:ext uri="{D42A27DB-BD31-4B8C-83A1-F6EECF244321}">
                    <p14:modId xmlns:p14="http://schemas.microsoft.com/office/powerpoint/2010/main" val="2847428624"/>
                  </p:ext>
                </p:extLst>
              </p:nvPr>
            </p:nvGraphicFramePr>
            <p:xfrm>
              <a:off x="5943600" y="1280885"/>
              <a:ext cx="4651559" cy="4324218"/>
            </p:xfrm>
            <a:graphic>
              <a:graphicData uri="http://schemas.microsoft.com/office/powerpoint/2016/slidezoom">
                <pslz:sldZm>
                  <pslz:sldZmObj sldId="269" cId="175224411">
                    <pslz:zmPr id="{AAA99754-CD5B-4E45-B60A-9EAC379BEA3F}" returnToParent="0" imageType="cover" transitionDur="1000" showBg="0">
                      <p166:blipFill xmlns:p166="http://schemas.microsoft.com/office/powerpoint/2016/6/main">
                        <a:blip r:embed="rId5">
                          <a:extLst>
                            <a:ext uri="{28A0092B-C50C-407E-A947-70E740481C1C}">
                              <a14:useLocalDpi xmlns:a14="http://schemas.microsoft.com/office/drawing/2010/main" val="0"/>
                            </a:ext>
                          </a:extLst>
                        </a:blip>
                        <a:stretch>
                          <a:fillRect/>
                        </a:stretch>
                      </p166:blipFill>
                      <p166:spPr xmlns:p166="http://schemas.microsoft.com/office/powerpoint/2016/6/main">
                        <a:xfrm>
                          <a:off x="0" y="0"/>
                          <a:ext cx="4651559" cy="4324218"/>
                        </a:xfrm>
                        <a:prstGeom prst="rect">
                          <a:avLst/>
                        </a:prstGeom>
                      </p166:spPr>
                    </pslz:zmPr>
                  </pslz:sldZmObj>
                </pslz:sldZm>
              </a:graphicData>
            </a:graphic>
          </p:graphicFrame>
        </mc:Choice>
        <mc:Fallback>
          <p:pic>
            <p:nvPicPr>
              <p:cNvPr id="22" name="Phóng to Trang chiếu 21">
                <a:hlinkClick r:id="rId6" action="ppaction://hlinksldjump"/>
                <a:extLst>
                  <a:ext uri="{FF2B5EF4-FFF2-40B4-BE49-F238E27FC236}">
                    <a16:creationId xmlns:a16="http://schemas.microsoft.com/office/drawing/2014/main" id="{71C15B6F-E77E-D67C-5524-2CFDCBD10717}"/>
                  </a:ext>
                </a:extLst>
              </p:cNvPr>
              <p:cNvPicPr>
                <a:picLocks noGrp="1" noRot="1" noChangeAspect="1" noMove="1" noResize="1" noEditPoints="1" noAdjustHandles="1" noChangeArrowheads="1" noChangeShapeType="1"/>
              </p:cNvPicPr>
              <p:nvPr/>
            </p:nvPicPr>
            <p:blipFill>
              <a:blip r:embed="rId5">
                <a:extLst>
                  <a:ext uri="{28A0092B-C50C-407E-A947-70E740481C1C}">
                    <a14:useLocalDpi xmlns:a14="http://schemas.microsoft.com/office/drawing/2010/main" val="0"/>
                  </a:ext>
                </a:extLst>
              </a:blip>
              <a:stretch>
                <a:fillRect/>
              </a:stretch>
            </p:blipFill>
            <p:spPr>
              <a:xfrm>
                <a:off x="5943600" y="1280885"/>
                <a:ext cx="4651559" cy="4324218"/>
              </a:xfrm>
              <a:prstGeom prst="rect">
                <a:avLst/>
              </a:prstGeom>
            </p:spPr>
          </p:pic>
        </mc:Fallback>
      </mc:AlternateContent>
    </p:spTree>
    <p:extLst>
      <p:ext uri="{BB962C8B-B14F-4D97-AF65-F5344CB8AC3E}">
        <p14:creationId xmlns:p14="http://schemas.microsoft.com/office/powerpoint/2010/main" val="1933734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25841CA6-3C77-9CB9-CBE5-31937E489729}"/>
              </a:ext>
            </a:extLst>
          </p:cNvPr>
          <p:cNvPicPr>
            <a:picLocks noChangeAspect="1"/>
          </p:cNvPicPr>
          <p:nvPr/>
        </p:nvPicPr>
        <p:blipFill>
          <a:blip r:embed="rId2"/>
          <a:stretch>
            <a:fillRect/>
          </a:stretch>
        </p:blipFill>
        <p:spPr>
          <a:xfrm>
            <a:off x="0" y="0"/>
            <a:ext cx="12192000" cy="6858000"/>
          </a:xfrm>
          <a:prstGeom prst="rect">
            <a:avLst/>
          </a:prstGeom>
        </p:spPr>
      </p:pic>
      <p:sp>
        <p:nvSpPr>
          <p:cNvPr id="15" name="Hình Bầu dục 14">
            <a:extLst>
              <a:ext uri="{FF2B5EF4-FFF2-40B4-BE49-F238E27FC236}">
                <a16:creationId xmlns:a16="http://schemas.microsoft.com/office/drawing/2014/main" id="{0655BAE1-2AEF-363A-4227-697F474609E3}"/>
              </a:ext>
            </a:extLst>
          </p:cNvPr>
          <p:cNvSpPr/>
          <p:nvPr/>
        </p:nvSpPr>
        <p:spPr>
          <a:xfrm>
            <a:off x="401409" y="368193"/>
            <a:ext cx="2253342" cy="1720809"/>
          </a:xfrm>
          <a:prstGeom prst="ellipse">
            <a:avLst/>
          </a:prstGeom>
          <a:ln w="5715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16" name="Hộp Văn bản 15">
            <a:extLst>
              <a:ext uri="{FF2B5EF4-FFF2-40B4-BE49-F238E27FC236}">
                <a16:creationId xmlns:a16="http://schemas.microsoft.com/office/drawing/2014/main" id="{0A602B91-C8BD-9A17-33C5-B65568343681}"/>
              </a:ext>
            </a:extLst>
          </p:cNvPr>
          <p:cNvSpPr txBox="1"/>
          <p:nvPr/>
        </p:nvSpPr>
        <p:spPr>
          <a:xfrm>
            <a:off x="513894" y="706002"/>
            <a:ext cx="2140857" cy="954107"/>
          </a:xfrm>
          <a:prstGeom prst="rect">
            <a:avLst/>
          </a:prstGeom>
          <a:noFill/>
        </p:spPr>
        <p:txBody>
          <a:bodyPr wrap="square" rtlCol="0">
            <a:spAutoFit/>
          </a:bodyPr>
          <a:lstStyle/>
          <a:p>
            <a:r>
              <a:rPr lang="vi-VN" sz="2800" b="1"/>
              <a:t>Chức năng</a:t>
            </a:r>
          </a:p>
          <a:p>
            <a:r>
              <a:rPr lang="vi-VN" sz="2800" b="1" err="1">
                <a:solidFill>
                  <a:srgbClr val="FF0000"/>
                </a:solidFill>
              </a:rPr>
              <a:t>Function</a:t>
            </a:r>
            <a:endParaRPr lang="vi-VN" sz="2800" b="1">
              <a:solidFill>
                <a:srgbClr val="FF0000"/>
              </a:solidFill>
            </a:endParaRPr>
          </a:p>
        </p:txBody>
      </p:sp>
      <p:sp>
        <p:nvSpPr>
          <p:cNvPr id="17" name="Hình Bầu dục 16">
            <a:extLst>
              <a:ext uri="{FF2B5EF4-FFF2-40B4-BE49-F238E27FC236}">
                <a16:creationId xmlns:a16="http://schemas.microsoft.com/office/drawing/2014/main" id="{7D88EFDC-3E1A-0DAF-47C3-7182950CA366}"/>
              </a:ext>
            </a:extLst>
          </p:cNvPr>
          <p:cNvSpPr/>
          <p:nvPr/>
        </p:nvSpPr>
        <p:spPr>
          <a:xfrm>
            <a:off x="472619" y="2235963"/>
            <a:ext cx="2253342" cy="2033811"/>
          </a:xfrm>
          <a:prstGeom prst="ellipse">
            <a:avLst/>
          </a:prstGeom>
          <a:solidFill>
            <a:schemeClr val="lt1"/>
          </a:solidFill>
          <a:ln w="5715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18" name="Hộp Văn bản 17">
            <a:extLst>
              <a:ext uri="{FF2B5EF4-FFF2-40B4-BE49-F238E27FC236}">
                <a16:creationId xmlns:a16="http://schemas.microsoft.com/office/drawing/2014/main" id="{53C641CD-BC6D-4108-F68C-AD16788E754F}"/>
              </a:ext>
            </a:extLst>
          </p:cNvPr>
          <p:cNvSpPr txBox="1"/>
          <p:nvPr/>
        </p:nvSpPr>
        <p:spPr>
          <a:xfrm>
            <a:off x="615042" y="2757579"/>
            <a:ext cx="2424793" cy="954107"/>
          </a:xfrm>
          <a:prstGeom prst="rect">
            <a:avLst/>
          </a:prstGeom>
          <a:noFill/>
        </p:spPr>
        <p:txBody>
          <a:bodyPr wrap="square" rtlCol="0">
            <a:spAutoFit/>
          </a:bodyPr>
          <a:lstStyle/>
          <a:p>
            <a:r>
              <a:rPr lang="vi-VN" sz="2800" b="1"/>
              <a:t>Ứng dụng</a:t>
            </a:r>
          </a:p>
          <a:p>
            <a:r>
              <a:rPr lang="vi-VN" sz="2800" b="1" err="1">
                <a:solidFill>
                  <a:srgbClr val="FF0000"/>
                </a:solidFill>
              </a:rPr>
              <a:t>Application</a:t>
            </a:r>
            <a:endParaRPr lang="vi-VN" sz="2800" b="1">
              <a:solidFill>
                <a:srgbClr val="FF0000"/>
              </a:solidFill>
            </a:endParaRPr>
          </a:p>
        </p:txBody>
      </p:sp>
      <p:sp>
        <p:nvSpPr>
          <p:cNvPr id="19" name="Hộp Văn bản 18">
            <a:extLst>
              <a:ext uri="{FF2B5EF4-FFF2-40B4-BE49-F238E27FC236}">
                <a16:creationId xmlns:a16="http://schemas.microsoft.com/office/drawing/2014/main" id="{5C4D9471-453C-956A-EF1E-44791B5B4156}"/>
              </a:ext>
            </a:extLst>
          </p:cNvPr>
          <p:cNvSpPr txBox="1"/>
          <p:nvPr/>
        </p:nvSpPr>
        <p:spPr>
          <a:xfrm>
            <a:off x="2938687" y="224307"/>
            <a:ext cx="8048171" cy="1815882"/>
          </a:xfrm>
          <a:prstGeom prst="rect">
            <a:avLst/>
          </a:prstGeom>
          <a:noFill/>
        </p:spPr>
        <p:txBody>
          <a:bodyPr wrap="square" rtlCol="0">
            <a:spAutoFit/>
          </a:bodyPr>
          <a:lstStyle/>
          <a:p>
            <a:pPr marL="457200" indent="-457200">
              <a:buFont typeface="Wingdings" panose="05000000000000000000" pitchFamily="2" charset="2"/>
              <a:buChar char="v"/>
            </a:pPr>
            <a:r>
              <a:rPr lang="vi-VN" sz="2800">
                <a:solidFill>
                  <a:schemeClr val="bg1"/>
                </a:solidFill>
                <a:latin typeface="+mj-lt"/>
              </a:rPr>
              <a:t>Mô phỏng khả năng ra quyết định của chuyên gia dựa trên thông tin người dùng cung cấp.</a:t>
            </a:r>
          </a:p>
          <a:p>
            <a:pPr marL="457200" indent="-457200">
              <a:buFont typeface="Wingdings" panose="05000000000000000000" pitchFamily="2" charset="2"/>
              <a:buChar char="v"/>
            </a:pPr>
            <a:r>
              <a:rPr lang="vi-VN" sz="2800" err="1">
                <a:solidFill>
                  <a:srgbClr val="FFFF00"/>
                </a:solidFill>
                <a:latin typeface="+mj-lt"/>
              </a:rPr>
              <a:t>Simulates</a:t>
            </a:r>
            <a:r>
              <a:rPr lang="vi-VN" sz="2800">
                <a:solidFill>
                  <a:srgbClr val="FFFF00"/>
                </a:solidFill>
                <a:latin typeface="+mj-lt"/>
              </a:rPr>
              <a:t> </a:t>
            </a:r>
            <a:r>
              <a:rPr lang="vi-VN" sz="2800" err="1">
                <a:solidFill>
                  <a:srgbClr val="FFFF00"/>
                </a:solidFill>
                <a:latin typeface="+mj-lt"/>
              </a:rPr>
              <a:t>expert</a:t>
            </a:r>
            <a:r>
              <a:rPr lang="vi-VN" sz="2800">
                <a:solidFill>
                  <a:srgbClr val="FFFF00"/>
                </a:solidFill>
                <a:latin typeface="+mj-lt"/>
              </a:rPr>
              <a:t> </a:t>
            </a:r>
            <a:r>
              <a:rPr lang="vi-VN" sz="2800" err="1">
                <a:solidFill>
                  <a:srgbClr val="FFFF00"/>
                </a:solidFill>
                <a:latin typeface="+mj-lt"/>
              </a:rPr>
              <a:t>decision-making</a:t>
            </a:r>
            <a:r>
              <a:rPr lang="vi-VN" sz="2800">
                <a:solidFill>
                  <a:srgbClr val="FFFF00"/>
                </a:solidFill>
                <a:latin typeface="+mj-lt"/>
              </a:rPr>
              <a:t> </a:t>
            </a:r>
            <a:r>
              <a:rPr lang="vi-VN" sz="2800" err="1">
                <a:solidFill>
                  <a:srgbClr val="FFFF00"/>
                </a:solidFill>
                <a:latin typeface="+mj-lt"/>
              </a:rPr>
              <a:t>based</a:t>
            </a:r>
            <a:r>
              <a:rPr lang="vi-VN" sz="2800">
                <a:solidFill>
                  <a:srgbClr val="FFFF00"/>
                </a:solidFill>
                <a:latin typeface="+mj-lt"/>
              </a:rPr>
              <a:t> </a:t>
            </a:r>
            <a:r>
              <a:rPr lang="vi-VN" sz="2800" err="1">
                <a:solidFill>
                  <a:srgbClr val="FFFF00"/>
                </a:solidFill>
                <a:latin typeface="+mj-lt"/>
              </a:rPr>
              <a:t>on</a:t>
            </a:r>
            <a:r>
              <a:rPr lang="vi-VN" sz="2800">
                <a:solidFill>
                  <a:srgbClr val="FFFF00"/>
                </a:solidFill>
                <a:latin typeface="+mj-lt"/>
              </a:rPr>
              <a:t> </a:t>
            </a:r>
            <a:r>
              <a:rPr lang="vi-VN" sz="2800" err="1">
                <a:solidFill>
                  <a:srgbClr val="FFFF00"/>
                </a:solidFill>
                <a:latin typeface="+mj-lt"/>
              </a:rPr>
              <a:t>user-provided</a:t>
            </a:r>
            <a:r>
              <a:rPr lang="vi-VN" sz="2800">
                <a:solidFill>
                  <a:srgbClr val="FFFF00"/>
                </a:solidFill>
                <a:latin typeface="+mj-lt"/>
              </a:rPr>
              <a:t> </a:t>
            </a:r>
            <a:r>
              <a:rPr lang="vi-VN" sz="2800" err="1">
                <a:solidFill>
                  <a:srgbClr val="FFFF00"/>
                </a:solidFill>
                <a:latin typeface="+mj-lt"/>
              </a:rPr>
              <a:t>information</a:t>
            </a:r>
            <a:r>
              <a:rPr lang="vi-VN" sz="2800">
                <a:solidFill>
                  <a:srgbClr val="FFFF00"/>
                </a:solidFill>
                <a:latin typeface="+mj-lt"/>
              </a:rPr>
              <a:t>.</a:t>
            </a:r>
          </a:p>
        </p:txBody>
      </p:sp>
      <p:sp>
        <p:nvSpPr>
          <p:cNvPr id="20" name="Hộp Văn bản 19">
            <a:extLst>
              <a:ext uri="{FF2B5EF4-FFF2-40B4-BE49-F238E27FC236}">
                <a16:creationId xmlns:a16="http://schemas.microsoft.com/office/drawing/2014/main" id="{A43B2609-6097-30CF-21AF-F3ED990F7E73}"/>
              </a:ext>
            </a:extLst>
          </p:cNvPr>
          <p:cNvSpPr txBox="1"/>
          <p:nvPr/>
        </p:nvSpPr>
        <p:spPr>
          <a:xfrm>
            <a:off x="2884714" y="2511037"/>
            <a:ext cx="9191172" cy="1569660"/>
          </a:xfrm>
          <a:prstGeom prst="rect">
            <a:avLst/>
          </a:prstGeom>
          <a:noFill/>
        </p:spPr>
        <p:txBody>
          <a:bodyPr wrap="square" rtlCol="0">
            <a:spAutoFit/>
          </a:bodyPr>
          <a:lstStyle/>
          <a:p>
            <a:pPr marL="342900" indent="-342900">
              <a:buFont typeface="Wingdings" panose="05000000000000000000" pitchFamily="2" charset="2"/>
              <a:buChar char="v"/>
            </a:pPr>
            <a:r>
              <a:rPr lang="vi-VN" sz="2400">
                <a:solidFill>
                  <a:schemeClr val="bg1"/>
                </a:solidFill>
              </a:rPr>
              <a:t>Đưa ra danh sách vi khuẩn gây nhiễm trùng máu và khuyến nghị kháng sinh, liều lượng phù hợp.</a:t>
            </a:r>
          </a:p>
          <a:p>
            <a:pPr marL="342900" lvl="0" indent="-342900">
              <a:buFont typeface="Wingdings" panose="05000000000000000000" pitchFamily="2" charset="2"/>
              <a:buChar char="v"/>
            </a:pPr>
            <a:r>
              <a:rPr lang="vi-VN" sz="2400" err="1">
                <a:solidFill>
                  <a:srgbClr val="FFFF00"/>
                </a:solidFill>
              </a:rPr>
              <a:t>Identifies</a:t>
            </a:r>
            <a:r>
              <a:rPr lang="vi-VN" sz="2400">
                <a:solidFill>
                  <a:srgbClr val="FFFF00"/>
                </a:solidFill>
              </a:rPr>
              <a:t> </a:t>
            </a:r>
            <a:r>
              <a:rPr lang="vi-VN" sz="2400" err="1">
                <a:solidFill>
                  <a:srgbClr val="FFFF00"/>
                </a:solidFill>
              </a:rPr>
              <a:t>potential</a:t>
            </a:r>
            <a:r>
              <a:rPr lang="vi-VN" sz="2400">
                <a:solidFill>
                  <a:srgbClr val="FFFF00"/>
                </a:solidFill>
              </a:rPr>
              <a:t> </a:t>
            </a:r>
            <a:r>
              <a:rPr lang="vi-VN" sz="2400" err="1">
                <a:solidFill>
                  <a:srgbClr val="FFFF00"/>
                </a:solidFill>
              </a:rPr>
              <a:t>blood</a:t>
            </a:r>
            <a:r>
              <a:rPr lang="vi-VN" sz="2400">
                <a:solidFill>
                  <a:srgbClr val="FFFF00"/>
                </a:solidFill>
              </a:rPr>
              <a:t> </a:t>
            </a:r>
            <a:r>
              <a:rPr lang="vi-VN" sz="2400" err="1">
                <a:solidFill>
                  <a:srgbClr val="FFFF00"/>
                </a:solidFill>
              </a:rPr>
              <a:t>infection</a:t>
            </a:r>
            <a:r>
              <a:rPr lang="vi-VN" sz="2400">
                <a:solidFill>
                  <a:srgbClr val="FFFF00"/>
                </a:solidFill>
              </a:rPr>
              <a:t> </a:t>
            </a:r>
            <a:r>
              <a:rPr lang="vi-VN" sz="2400" err="1">
                <a:solidFill>
                  <a:srgbClr val="FFFF00"/>
                </a:solidFill>
              </a:rPr>
              <a:t>bacteria</a:t>
            </a:r>
            <a:r>
              <a:rPr lang="vi-VN" sz="2400">
                <a:solidFill>
                  <a:srgbClr val="FFFF00"/>
                </a:solidFill>
              </a:rPr>
              <a:t> </a:t>
            </a:r>
            <a:r>
              <a:rPr lang="vi-VN" sz="2400" err="1">
                <a:solidFill>
                  <a:srgbClr val="FFFF00"/>
                </a:solidFill>
              </a:rPr>
              <a:t>and</a:t>
            </a:r>
            <a:r>
              <a:rPr lang="vi-VN" sz="2400">
                <a:solidFill>
                  <a:srgbClr val="FFFF00"/>
                </a:solidFill>
              </a:rPr>
              <a:t> </a:t>
            </a:r>
            <a:r>
              <a:rPr lang="vi-VN" sz="2400" err="1">
                <a:solidFill>
                  <a:srgbClr val="FFFF00"/>
                </a:solidFill>
              </a:rPr>
              <a:t>recommends</a:t>
            </a:r>
            <a:r>
              <a:rPr lang="vi-VN" sz="2400">
                <a:solidFill>
                  <a:srgbClr val="FFFF00"/>
                </a:solidFill>
              </a:rPr>
              <a:t> </a:t>
            </a:r>
            <a:r>
              <a:rPr lang="vi-VN" sz="2400" err="1">
                <a:solidFill>
                  <a:srgbClr val="FFFF00"/>
                </a:solidFill>
              </a:rPr>
              <a:t>appropriate</a:t>
            </a:r>
            <a:r>
              <a:rPr lang="vi-VN" sz="2400">
                <a:solidFill>
                  <a:srgbClr val="FFFF00"/>
                </a:solidFill>
              </a:rPr>
              <a:t> </a:t>
            </a:r>
            <a:r>
              <a:rPr lang="vi-VN" sz="2400" err="1">
                <a:solidFill>
                  <a:srgbClr val="FFFF00"/>
                </a:solidFill>
              </a:rPr>
              <a:t>antibiotics</a:t>
            </a:r>
            <a:r>
              <a:rPr lang="vi-VN" sz="2400">
                <a:solidFill>
                  <a:srgbClr val="FFFF00"/>
                </a:solidFill>
              </a:rPr>
              <a:t> </a:t>
            </a:r>
            <a:r>
              <a:rPr lang="vi-VN" sz="2400" err="1">
                <a:solidFill>
                  <a:srgbClr val="FFFF00"/>
                </a:solidFill>
              </a:rPr>
              <a:t>and</a:t>
            </a:r>
            <a:r>
              <a:rPr lang="vi-VN" sz="2400">
                <a:solidFill>
                  <a:srgbClr val="FFFF00"/>
                </a:solidFill>
              </a:rPr>
              <a:t> </a:t>
            </a:r>
            <a:r>
              <a:rPr lang="vi-VN" sz="2400" err="1">
                <a:solidFill>
                  <a:srgbClr val="FFFF00"/>
                </a:solidFill>
              </a:rPr>
              <a:t>dosages</a:t>
            </a:r>
            <a:r>
              <a:rPr lang="vi-VN" sz="2400">
                <a:solidFill>
                  <a:srgbClr val="FFFF00"/>
                </a:solidFill>
              </a:rPr>
              <a:t>.</a:t>
            </a:r>
          </a:p>
        </p:txBody>
      </p:sp>
      <p:sp>
        <p:nvSpPr>
          <p:cNvPr id="21" name="Hình Bầu dục 20">
            <a:extLst>
              <a:ext uri="{FF2B5EF4-FFF2-40B4-BE49-F238E27FC236}">
                <a16:creationId xmlns:a16="http://schemas.microsoft.com/office/drawing/2014/main" id="{53544D80-6CEF-5A02-944E-209F9B7CCAE7}"/>
              </a:ext>
            </a:extLst>
          </p:cNvPr>
          <p:cNvSpPr/>
          <p:nvPr/>
        </p:nvSpPr>
        <p:spPr>
          <a:xfrm>
            <a:off x="361041" y="4525699"/>
            <a:ext cx="2476499" cy="2033811"/>
          </a:xfrm>
          <a:prstGeom prst="ellipse">
            <a:avLst/>
          </a:prstGeom>
          <a:solidFill>
            <a:schemeClr val="lt1"/>
          </a:solidFill>
          <a:ln w="5715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22" name="Hộp Văn bản 21">
            <a:extLst>
              <a:ext uri="{FF2B5EF4-FFF2-40B4-BE49-F238E27FC236}">
                <a16:creationId xmlns:a16="http://schemas.microsoft.com/office/drawing/2014/main" id="{9B051928-B361-0A02-42D0-3950E964C437}"/>
              </a:ext>
            </a:extLst>
          </p:cNvPr>
          <p:cNvSpPr txBox="1"/>
          <p:nvPr/>
        </p:nvSpPr>
        <p:spPr>
          <a:xfrm>
            <a:off x="513894" y="5037549"/>
            <a:ext cx="2424793" cy="954107"/>
          </a:xfrm>
          <a:prstGeom prst="rect">
            <a:avLst/>
          </a:prstGeom>
          <a:noFill/>
        </p:spPr>
        <p:txBody>
          <a:bodyPr wrap="square" rtlCol="0">
            <a:spAutoFit/>
          </a:bodyPr>
          <a:lstStyle/>
          <a:p>
            <a:r>
              <a:rPr lang="vi-VN" sz="2800" b="1"/>
              <a:t>Ý nghĩa</a:t>
            </a:r>
          </a:p>
          <a:p>
            <a:r>
              <a:rPr lang="vi-VN" sz="2800" b="1" err="1">
                <a:solidFill>
                  <a:srgbClr val="FF0000"/>
                </a:solidFill>
              </a:rPr>
              <a:t>Significance</a:t>
            </a:r>
            <a:endParaRPr lang="vi-VN" sz="2800" b="1">
              <a:solidFill>
                <a:srgbClr val="FF0000"/>
              </a:solidFill>
            </a:endParaRPr>
          </a:p>
        </p:txBody>
      </p:sp>
      <p:sp>
        <p:nvSpPr>
          <p:cNvPr id="23" name="Hộp Văn bản 22">
            <a:extLst>
              <a:ext uri="{FF2B5EF4-FFF2-40B4-BE49-F238E27FC236}">
                <a16:creationId xmlns:a16="http://schemas.microsoft.com/office/drawing/2014/main" id="{5DCB65F7-8F5A-43C0-9D27-59167F314FA3}"/>
              </a:ext>
            </a:extLst>
          </p:cNvPr>
          <p:cNvSpPr txBox="1"/>
          <p:nvPr/>
        </p:nvSpPr>
        <p:spPr>
          <a:xfrm>
            <a:off x="2884714" y="4743628"/>
            <a:ext cx="5299529" cy="1815882"/>
          </a:xfrm>
          <a:prstGeom prst="rect">
            <a:avLst/>
          </a:prstGeom>
          <a:noFill/>
        </p:spPr>
        <p:txBody>
          <a:bodyPr wrap="square" rtlCol="0">
            <a:spAutoFit/>
          </a:bodyPr>
          <a:lstStyle/>
          <a:p>
            <a:pPr marL="457200" lvl="0" indent="-457200">
              <a:buFont typeface="Wingdings" panose="05000000000000000000" pitchFamily="2" charset="2"/>
              <a:buChar char="v"/>
            </a:pPr>
            <a:r>
              <a:rPr lang="vi-VN" sz="2800">
                <a:solidFill>
                  <a:schemeClr val="bg1"/>
                </a:solidFill>
              </a:rPr>
              <a:t>Đóng góp vai trò quan trọng vào sự phát triển của y học. </a:t>
            </a:r>
          </a:p>
          <a:p>
            <a:pPr marL="457200" lvl="0" indent="-457200">
              <a:buFont typeface="Wingdings" panose="05000000000000000000" pitchFamily="2" charset="2"/>
              <a:buChar char="v"/>
            </a:pPr>
            <a:r>
              <a:rPr lang="vi-VN" sz="2800" err="1">
                <a:solidFill>
                  <a:srgbClr val="FFFF00"/>
                </a:solidFill>
              </a:rPr>
              <a:t>Plays</a:t>
            </a:r>
            <a:r>
              <a:rPr lang="vi-VN" sz="2800">
                <a:solidFill>
                  <a:srgbClr val="FFFF00"/>
                </a:solidFill>
              </a:rPr>
              <a:t> an </a:t>
            </a:r>
            <a:r>
              <a:rPr lang="vi-VN" sz="2800" err="1">
                <a:solidFill>
                  <a:srgbClr val="FFFF00"/>
                </a:solidFill>
              </a:rPr>
              <a:t>important</a:t>
            </a:r>
            <a:r>
              <a:rPr lang="vi-VN" sz="2800">
                <a:solidFill>
                  <a:srgbClr val="FFFF00"/>
                </a:solidFill>
              </a:rPr>
              <a:t> </a:t>
            </a:r>
            <a:r>
              <a:rPr lang="vi-VN" sz="2800" err="1">
                <a:solidFill>
                  <a:srgbClr val="FFFF00"/>
                </a:solidFill>
              </a:rPr>
              <a:t>role</a:t>
            </a:r>
            <a:r>
              <a:rPr lang="vi-VN" sz="2800">
                <a:solidFill>
                  <a:srgbClr val="FFFF00"/>
                </a:solidFill>
              </a:rPr>
              <a:t> in the </a:t>
            </a:r>
            <a:r>
              <a:rPr lang="vi-VN" sz="2800" err="1">
                <a:solidFill>
                  <a:srgbClr val="FFFF00"/>
                </a:solidFill>
              </a:rPr>
              <a:t>advancement</a:t>
            </a:r>
            <a:r>
              <a:rPr lang="vi-VN" sz="2800">
                <a:solidFill>
                  <a:srgbClr val="FFFF00"/>
                </a:solidFill>
              </a:rPr>
              <a:t> </a:t>
            </a:r>
            <a:r>
              <a:rPr lang="vi-VN" sz="2800" err="1">
                <a:solidFill>
                  <a:srgbClr val="FFFF00"/>
                </a:solidFill>
              </a:rPr>
              <a:t>of</a:t>
            </a:r>
            <a:r>
              <a:rPr lang="vi-VN" sz="2800">
                <a:solidFill>
                  <a:srgbClr val="FFFF00"/>
                </a:solidFill>
              </a:rPr>
              <a:t> </a:t>
            </a:r>
            <a:r>
              <a:rPr lang="vi-VN" sz="2800" err="1">
                <a:solidFill>
                  <a:srgbClr val="FFFF00"/>
                </a:solidFill>
              </a:rPr>
              <a:t>medicine</a:t>
            </a:r>
            <a:r>
              <a:rPr lang="vi-VN" sz="2800">
                <a:solidFill>
                  <a:srgbClr val="FFFF00"/>
                </a:solidFill>
              </a:rPr>
              <a:t>.</a:t>
            </a:r>
            <a:endParaRPr lang="vi-VN" sz="2800">
              <a:solidFill>
                <a:srgbClr val="FFFF00"/>
              </a:solidFill>
              <a:effectLst/>
            </a:endParaRPr>
          </a:p>
        </p:txBody>
      </p:sp>
    </p:spTree>
    <p:extLst>
      <p:ext uri="{BB962C8B-B14F-4D97-AF65-F5344CB8AC3E}">
        <p14:creationId xmlns:p14="http://schemas.microsoft.com/office/powerpoint/2010/main" val="3861253048"/>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2857">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82857">
                                          <p:cBhvr additive="base">
                                            <p:cTn id="7" dur="1750" fill="hold"/>
                                            <p:tgtEl>
                                              <p:spTgt spid="15"/>
                                            </p:tgtEl>
                                            <p:attrNameLst>
                                              <p:attrName>ppt_x</p:attrName>
                                            </p:attrNameLst>
                                          </p:cBhvr>
                                          <p:tavLst>
                                            <p:tav tm="0">
                                              <p:val>
                                                <p:strVal val="0-#ppt_w/2"/>
                                              </p:val>
                                            </p:tav>
                                            <p:tav tm="100000">
                                              <p:val>
                                                <p:strVal val="#ppt_x"/>
                                              </p:val>
                                            </p:tav>
                                          </p:tavLst>
                                        </p:anim>
                                        <p:anim calcmode="lin" valueType="num" p14:bounceEnd="82857">
                                          <p:cBhvr additive="base">
                                            <p:cTn id="8" dur="175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82857">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82857">
                                          <p:cBhvr additive="base">
                                            <p:cTn id="11" dur="1750" fill="hold"/>
                                            <p:tgtEl>
                                              <p:spTgt spid="16"/>
                                            </p:tgtEl>
                                            <p:attrNameLst>
                                              <p:attrName>ppt_x</p:attrName>
                                            </p:attrNameLst>
                                          </p:cBhvr>
                                          <p:tavLst>
                                            <p:tav tm="0">
                                              <p:val>
                                                <p:strVal val="0-#ppt_w/2"/>
                                              </p:val>
                                            </p:tav>
                                            <p:tav tm="100000">
                                              <p:val>
                                                <p:strVal val="#ppt_x"/>
                                              </p:val>
                                            </p:tav>
                                          </p:tavLst>
                                        </p:anim>
                                        <p:anim calcmode="lin" valueType="num" p14:bounceEnd="82857">
                                          <p:cBhvr additive="base">
                                            <p:cTn id="12" dur="175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82857">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14:bounceEnd="82857">
                                          <p:cBhvr additive="base">
                                            <p:cTn id="15" dur="1750" fill="hold"/>
                                            <p:tgtEl>
                                              <p:spTgt spid="19"/>
                                            </p:tgtEl>
                                            <p:attrNameLst>
                                              <p:attrName>ppt_x</p:attrName>
                                            </p:attrNameLst>
                                          </p:cBhvr>
                                          <p:tavLst>
                                            <p:tav tm="0">
                                              <p:val>
                                                <p:strVal val="1+#ppt_w/2"/>
                                              </p:val>
                                            </p:tav>
                                            <p:tav tm="100000">
                                              <p:val>
                                                <p:strVal val="#ppt_x"/>
                                              </p:val>
                                            </p:tav>
                                          </p:tavLst>
                                        </p:anim>
                                        <p:anim calcmode="lin" valueType="num" p14:bounceEnd="82857">
                                          <p:cBhvr additive="base">
                                            <p:cTn id="16" dur="175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82857">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82857">
                                          <p:cBhvr additive="base">
                                            <p:cTn id="19" dur="1750" fill="hold"/>
                                            <p:tgtEl>
                                              <p:spTgt spid="17"/>
                                            </p:tgtEl>
                                            <p:attrNameLst>
                                              <p:attrName>ppt_x</p:attrName>
                                            </p:attrNameLst>
                                          </p:cBhvr>
                                          <p:tavLst>
                                            <p:tav tm="0">
                                              <p:val>
                                                <p:strVal val="0-#ppt_w/2"/>
                                              </p:val>
                                            </p:tav>
                                            <p:tav tm="100000">
                                              <p:val>
                                                <p:strVal val="#ppt_x"/>
                                              </p:val>
                                            </p:tav>
                                          </p:tavLst>
                                        </p:anim>
                                        <p:anim calcmode="lin" valueType="num" p14:bounceEnd="82857">
                                          <p:cBhvr additive="base">
                                            <p:cTn id="20" dur="175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82857">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14:bounceEnd="82857">
                                          <p:cBhvr additive="base">
                                            <p:cTn id="23" dur="1750" fill="hold"/>
                                            <p:tgtEl>
                                              <p:spTgt spid="18"/>
                                            </p:tgtEl>
                                            <p:attrNameLst>
                                              <p:attrName>ppt_x</p:attrName>
                                            </p:attrNameLst>
                                          </p:cBhvr>
                                          <p:tavLst>
                                            <p:tav tm="0">
                                              <p:val>
                                                <p:strVal val="0-#ppt_w/2"/>
                                              </p:val>
                                            </p:tav>
                                            <p:tav tm="100000">
                                              <p:val>
                                                <p:strVal val="#ppt_x"/>
                                              </p:val>
                                            </p:tav>
                                          </p:tavLst>
                                        </p:anim>
                                        <p:anim calcmode="lin" valueType="num" p14:bounceEnd="82857">
                                          <p:cBhvr additive="base">
                                            <p:cTn id="24" dur="175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82857">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14:bounceEnd="82857">
                                          <p:cBhvr additive="base">
                                            <p:cTn id="27" dur="1750" fill="hold"/>
                                            <p:tgtEl>
                                              <p:spTgt spid="20"/>
                                            </p:tgtEl>
                                            <p:attrNameLst>
                                              <p:attrName>ppt_x</p:attrName>
                                            </p:attrNameLst>
                                          </p:cBhvr>
                                          <p:tavLst>
                                            <p:tav tm="0">
                                              <p:val>
                                                <p:strVal val="1+#ppt_w/2"/>
                                              </p:val>
                                            </p:tav>
                                            <p:tav tm="100000">
                                              <p:val>
                                                <p:strVal val="#ppt_x"/>
                                              </p:val>
                                            </p:tav>
                                          </p:tavLst>
                                        </p:anim>
                                        <p:anim calcmode="lin" valueType="num" p14:bounceEnd="82857">
                                          <p:cBhvr additive="base">
                                            <p:cTn id="28" dur="175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82857">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14:bounceEnd="82857">
                                          <p:cBhvr additive="base">
                                            <p:cTn id="31" dur="1750" fill="hold"/>
                                            <p:tgtEl>
                                              <p:spTgt spid="21"/>
                                            </p:tgtEl>
                                            <p:attrNameLst>
                                              <p:attrName>ppt_x</p:attrName>
                                            </p:attrNameLst>
                                          </p:cBhvr>
                                          <p:tavLst>
                                            <p:tav tm="0">
                                              <p:val>
                                                <p:strVal val="0-#ppt_w/2"/>
                                              </p:val>
                                            </p:tav>
                                            <p:tav tm="100000">
                                              <p:val>
                                                <p:strVal val="#ppt_x"/>
                                              </p:val>
                                            </p:tav>
                                          </p:tavLst>
                                        </p:anim>
                                        <p:anim calcmode="lin" valueType="num" p14:bounceEnd="82857">
                                          <p:cBhvr additive="base">
                                            <p:cTn id="32" dur="175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82857">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14:bounceEnd="82857">
                                          <p:cBhvr additive="base">
                                            <p:cTn id="35" dur="1750" fill="hold"/>
                                            <p:tgtEl>
                                              <p:spTgt spid="22"/>
                                            </p:tgtEl>
                                            <p:attrNameLst>
                                              <p:attrName>ppt_x</p:attrName>
                                            </p:attrNameLst>
                                          </p:cBhvr>
                                          <p:tavLst>
                                            <p:tav tm="0">
                                              <p:val>
                                                <p:strVal val="0-#ppt_w/2"/>
                                              </p:val>
                                            </p:tav>
                                            <p:tav tm="100000">
                                              <p:val>
                                                <p:strVal val="#ppt_x"/>
                                              </p:val>
                                            </p:tav>
                                          </p:tavLst>
                                        </p:anim>
                                        <p:anim calcmode="lin" valueType="num" p14:bounceEnd="82857">
                                          <p:cBhvr additive="base">
                                            <p:cTn id="36" dur="1750" fill="hold"/>
                                            <p:tgtEl>
                                              <p:spTgt spid="2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82857">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14:bounceEnd="82857">
                                          <p:cBhvr additive="base">
                                            <p:cTn id="39" dur="1750" fill="hold"/>
                                            <p:tgtEl>
                                              <p:spTgt spid="23"/>
                                            </p:tgtEl>
                                            <p:attrNameLst>
                                              <p:attrName>ppt_x</p:attrName>
                                            </p:attrNameLst>
                                          </p:cBhvr>
                                          <p:tavLst>
                                            <p:tav tm="0">
                                              <p:val>
                                                <p:strVal val="1+#ppt_w/2"/>
                                              </p:val>
                                            </p:tav>
                                            <p:tav tm="100000">
                                              <p:val>
                                                <p:strVal val="#ppt_x"/>
                                              </p:val>
                                            </p:tav>
                                          </p:tavLst>
                                        </p:anim>
                                        <p:anim calcmode="lin" valueType="num" p14:bounceEnd="82857">
                                          <p:cBhvr additive="base">
                                            <p:cTn id="40" dur="1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P spid="19" grpId="0"/>
          <p:bldP spid="20" grpId="0"/>
          <p:bldP spid="21" grpId="0" animBg="1"/>
          <p:bldP spid="22"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750" fill="hold"/>
                                            <p:tgtEl>
                                              <p:spTgt spid="15"/>
                                            </p:tgtEl>
                                            <p:attrNameLst>
                                              <p:attrName>ppt_x</p:attrName>
                                            </p:attrNameLst>
                                          </p:cBhvr>
                                          <p:tavLst>
                                            <p:tav tm="0">
                                              <p:val>
                                                <p:strVal val="0-#ppt_w/2"/>
                                              </p:val>
                                            </p:tav>
                                            <p:tav tm="100000">
                                              <p:val>
                                                <p:strVal val="#ppt_x"/>
                                              </p:val>
                                            </p:tav>
                                          </p:tavLst>
                                        </p:anim>
                                        <p:anim calcmode="lin" valueType="num">
                                          <p:cBhvr additive="base">
                                            <p:cTn id="8" dur="175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750" fill="hold"/>
                                            <p:tgtEl>
                                              <p:spTgt spid="16"/>
                                            </p:tgtEl>
                                            <p:attrNameLst>
                                              <p:attrName>ppt_x</p:attrName>
                                            </p:attrNameLst>
                                          </p:cBhvr>
                                          <p:tavLst>
                                            <p:tav tm="0">
                                              <p:val>
                                                <p:strVal val="0-#ppt_w/2"/>
                                              </p:val>
                                            </p:tav>
                                            <p:tav tm="100000">
                                              <p:val>
                                                <p:strVal val="#ppt_x"/>
                                              </p:val>
                                            </p:tav>
                                          </p:tavLst>
                                        </p:anim>
                                        <p:anim calcmode="lin" valueType="num">
                                          <p:cBhvr additive="base">
                                            <p:cTn id="12" dur="175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750" fill="hold"/>
                                            <p:tgtEl>
                                              <p:spTgt spid="19"/>
                                            </p:tgtEl>
                                            <p:attrNameLst>
                                              <p:attrName>ppt_x</p:attrName>
                                            </p:attrNameLst>
                                          </p:cBhvr>
                                          <p:tavLst>
                                            <p:tav tm="0">
                                              <p:val>
                                                <p:strVal val="1+#ppt_w/2"/>
                                              </p:val>
                                            </p:tav>
                                            <p:tav tm="100000">
                                              <p:val>
                                                <p:strVal val="#ppt_x"/>
                                              </p:val>
                                            </p:tav>
                                          </p:tavLst>
                                        </p:anim>
                                        <p:anim calcmode="lin" valueType="num">
                                          <p:cBhvr additive="base">
                                            <p:cTn id="16" dur="175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750" fill="hold"/>
                                            <p:tgtEl>
                                              <p:spTgt spid="17"/>
                                            </p:tgtEl>
                                            <p:attrNameLst>
                                              <p:attrName>ppt_x</p:attrName>
                                            </p:attrNameLst>
                                          </p:cBhvr>
                                          <p:tavLst>
                                            <p:tav tm="0">
                                              <p:val>
                                                <p:strVal val="0-#ppt_w/2"/>
                                              </p:val>
                                            </p:tav>
                                            <p:tav tm="100000">
                                              <p:val>
                                                <p:strVal val="#ppt_x"/>
                                              </p:val>
                                            </p:tav>
                                          </p:tavLst>
                                        </p:anim>
                                        <p:anim calcmode="lin" valueType="num">
                                          <p:cBhvr additive="base">
                                            <p:cTn id="20" dur="175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750" fill="hold"/>
                                            <p:tgtEl>
                                              <p:spTgt spid="18"/>
                                            </p:tgtEl>
                                            <p:attrNameLst>
                                              <p:attrName>ppt_x</p:attrName>
                                            </p:attrNameLst>
                                          </p:cBhvr>
                                          <p:tavLst>
                                            <p:tav tm="0">
                                              <p:val>
                                                <p:strVal val="0-#ppt_w/2"/>
                                              </p:val>
                                            </p:tav>
                                            <p:tav tm="100000">
                                              <p:val>
                                                <p:strVal val="#ppt_x"/>
                                              </p:val>
                                            </p:tav>
                                          </p:tavLst>
                                        </p:anim>
                                        <p:anim calcmode="lin" valueType="num">
                                          <p:cBhvr additive="base">
                                            <p:cTn id="24" dur="175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750" fill="hold"/>
                                            <p:tgtEl>
                                              <p:spTgt spid="20"/>
                                            </p:tgtEl>
                                            <p:attrNameLst>
                                              <p:attrName>ppt_x</p:attrName>
                                            </p:attrNameLst>
                                          </p:cBhvr>
                                          <p:tavLst>
                                            <p:tav tm="0">
                                              <p:val>
                                                <p:strVal val="1+#ppt_w/2"/>
                                              </p:val>
                                            </p:tav>
                                            <p:tav tm="100000">
                                              <p:val>
                                                <p:strVal val="#ppt_x"/>
                                              </p:val>
                                            </p:tav>
                                          </p:tavLst>
                                        </p:anim>
                                        <p:anim calcmode="lin" valueType="num">
                                          <p:cBhvr additive="base">
                                            <p:cTn id="28" dur="175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750" fill="hold"/>
                                            <p:tgtEl>
                                              <p:spTgt spid="21"/>
                                            </p:tgtEl>
                                            <p:attrNameLst>
                                              <p:attrName>ppt_x</p:attrName>
                                            </p:attrNameLst>
                                          </p:cBhvr>
                                          <p:tavLst>
                                            <p:tav tm="0">
                                              <p:val>
                                                <p:strVal val="0-#ppt_w/2"/>
                                              </p:val>
                                            </p:tav>
                                            <p:tav tm="100000">
                                              <p:val>
                                                <p:strVal val="#ppt_x"/>
                                              </p:val>
                                            </p:tav>
                                          </p:tavLst>
                                        </p:anim>
                                        <p:anim calcmode="lin" valueType="num">
                                          <p:cBhvr additive="base">
                                            <p:cTn id="32" dur="175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750" fill="hold"/>
                                            <p:tgtEl>
                                              <p:spTgt spid="22"/>
                                            </p:tgtEl>
                                            <p:attrNameLst>
                                              <p:attrName>ppt_x</p:attrName>
                                            </p:attrNameLst>
                                          </p:cBhvr>
                                          <p:tavLst>
                                            <p:tav tm="0">
                                              <p:val>
                                                <p:strVal val="0-#ppt_w/2"/>
                                              </p:val>
                                            </p:tav>
                                            <p:tav tm="100000">
                                              <p:val>
                                                <p:strVal val="#ppt_x"/>
                                              </p:val>
                                            </p:tav>
                                          </p:tavLst>
                                        </p:anim>
                                        <p:anim calcmode="lin" valueType="num">
                                          <p:cBhvr additive="base">
                                            <p:cTn id="36" dur="1750" fill="hold"/>
                                            <p:tgtEl>
                                              <p:spTgt spid="2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750" fill="hold"/>
                                            <p:tgtEl>
                                              <p:spTgt spid="23"/>
                                            </p:tgtEl>
                                            <p:attrNameLst>
                                              <p:attrName>ppt_x</p:attrName>
                                            </p:attrNameLst>
                                          </p:cBhvr>
                                          <p:tavLst>
                                            <p:tav tm="0">
                                              <p:val>
                                                <p:strVal val="1+#ppt_w/2"/>
                                              </p:val>
                                            </p:tav>
                                            <p:tav tm="100000">
                                              <p:val>
                                                <p:strVal val="#ppt_x"/>
                                              </p:val>
                                            </p:tav>
                                          </p:tavLst>
                                        </p:anim>
                                        <p:anim calcmode="lin" valueType="num">
                                          <p:cBhvr additive="base">
                                            <p:cTn id="40" dur="1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P spid="19" grpId="0"/>
          <p:bldP spid="20" grpId="0"/>
          <p:bldP spid="21" grpId="0" animBg="1"/>
          <p:bldP spid="22" grpId="0"/>
          <p:bldP spid="2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Hình chữ nhật 12">
            <a:extLst>
              <a:ext uri="{FF2B5EF4-FFF2-40B4-BE49-F238E27FC236}">
                <a16:creationId xmlns:a16="http://schemas.microsoft.com/office/drawing/2014/main" id="{A96A7BE6-25FA-A05B-5976-CAF2F1FC9460}"/>
              </a:ext>
            </a:extLst>
          </p:cNvPr>
          <p:cNvSpPr/>
          <p:nvPr/>
        </p:nvSpPr>
        <p:spPr>
          <a:xfrm>
            <a:off x="104321" y="-224971"/>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vi-VN"/>
          </a:p>
        </p:txBody>
      </p:sp>
      <p:grpSp>
        <p:nvGrpSpPr>
          <p:cNvPr id="26" name="Nhóm 25">
            <a:extLst>
              <a:ext uri="{FF2B5EF4-FFF2-40B4-BE49-F238E27FC236}">
                <a16:creationId xmlns:a16="http://schemas.microsoft.com/office/drawing/2014/main" id="{2946995D-E065-742B-4A4E-51FB5302F220}"/>
              </a:ext>
            </a:extLst>
          </p:cNvPr>
          <p:cNvGrpSpPr/>
          <p:nvPr/>
        </p:nvGrpSpPr>
        <p:grpSpPr>
          <a:xfrm>
            <a:off x="1995714" y="224971"/>
            <a:ext cx="33181270" cy="5836784"/>
            <a:chOff x="2088923" y="2457590"/>
            <a:chExt cx="11033603" cy="1490295"/>
          </a:xfrm>
        </p:grpSpPr>
        <p:pic>
          <p:nvPicPr>
            <p:cNvPr id="27" name="Hình ảnh 26" descr="La NASA presentó a Valkyrie, su nuevo robot humanoide">
              <a:extLst>
                <a:ext uri="{FF2B5EF4-FFF2-40B4-BE49-F238E27FC236}">
                  <a16:creationId xmlns:a16="http://schemas.microsoft.com/office/drawing/2014/main" id="{C0B40BFB-CAF4-1E2E-F9DA-9037148A018D}"/>
                </a:ext>
              </a:extLst>
            </p:cNvPr>
            <p:cNvPicPr>
              <a:picLocks noChangeAspect="1"/>
            </p:cNvPicPr>
            <p:nvPr/>
          </p:nvPicPr>
          <p:blipFill>
            <a:blip r:embed="rId2"/>
            <a:stretch>
              <a:fillRect/>
            </a:stretch>
          </p:blipFill>
          <p:spPr>
            <a:xfrm>
              <a:off x="10479314" y="2461078"/>
              <a:ext cx="2643212" cy="1486807"/>
            </a:xfrm>
            <a:prstGeom prst="rect">
              <a:avLst/>
            </a:prstGeom>
          </p:spPr>
        </p:pic>
        <p:pic>
          <p:nvPicPr>
            <p:cNvPr id="28" name="Hình ảnh 27">
              <a:extLst>
                <a:ext uri="{FF2B5EF4-FFF2-40B4-BE49-F238E27FC236}">
                  <a16:creationId xmlns:a16="http://schemas.microsoft.com/office/drawing/2014/main" id="{54FE4D55-2463-77D7-4954-9C6F72A87CEA}"/>
                </a:ext>
              </a:extLst>
            </p:cNvPr>
            <p:cNvPicPr>
              <a:picLocks noChangeAspect="1"/>
            </p:cNvPicPr>
            <p:nvPr/>
          </p:nvPicPr>
          <p:blipFill>
            <a:blip r:embed="rId3"/>
            <a:stretch>
              <a:fillRect/>
            </a:stretch>
          </p:blipFill>
          <p:spPr>
            <a:xfrm>
              <a:off x="7651639" y="2465303"/>
              <a:ext cx="2547255" cy="1482582"/>
            </a:xfrm>
            <a:prstGeom prst="rect">
              <a:avLst/>
            </a:prstGeom>
          </p:spPr>
        </p:pic>
        <p:pic>
          <p:nvPicPr>
            <p:cNvPr id="29" name="Hình ảnh 28" descr="Evolution of Honda's ASIMO">
              <a:extLst>
                <a:ext uri="{FF2B5EF4-FFF2-40B4-BE49-F238E27FC236}">
                  <a16:creationId xmlns:a16="http://schemas.microsoft.com/office/drawing/2014/main" id="{E66F6341-13FB-3051-E06E-1EE87163CA32}"/>
                </a:ext>
              </a:extLst>
            </p:cNvPr>
            <p:cNvPicPr>
              <a:picLocks noChangeAspect="1"/>
            </p:cNvPicPr>
            <p:nvPr/>
          </p:nvPicPr>
          <p:blipFill>
            <a:blip r:embed="rId4"/>
            <a:stretch>
              <a:fillRect/>
            </a:stretch>
          </p:blipFill>
          <p:spPr>
            <a:xfrm>
              <a:off x="5255419" y="2457590"/>
              <a:ext cx="2057399" cy="1490295"/>
            </a:xfrm>
            <a:prstGeom prst="rect">
              <a:avLst/>
            </a:prstGeom>
          </p:spPr>
        </p:pic>
        <p:pic>
          <p:nvPicPr>
            <p:cNvPr id="30" name="Hình ảnh 29" descr="Tesla Optimus robot can't build cars yet, but it is folding clothes ...">
              <a:extLst>
                <a:ext uri="{FF2B5EF4-FFF2-40B4-BE49-F238E27FC236}">
                  <a16:creationId xmlns:a16="http://schemas.microsoft.com/office/drawing/2014/main" id="{89A1D9EF-1B2F-14FC-277A-573CA5AD01DC}"/>
                </a:ext>
              </a:extLst>
            </p:cNvPr>
            <p:cNvPicPr>
              <a:picLocks noChangeAspect="1"/>
            </p:cNvPicPr>
            <p:nvPr/>
          </p:nvPicPr>
          <p:blipFill>
            <a:blip r:embed="rId5"/>
            <a:stretch>
              <a:fillRect/>
            </a:stretch>
          </p:blipFill>
          <p:spPr>
            <a:xfrm>
              <a:off x="2088923" y="2457590"/>
              <a:ext cx="2861356" cy="1490295"/>
            </a:xfrm>
            <a:prstGeom prst="rect">
              <a:avLst/>
            </a:prstGeom>
          </p:spPr>
        </p:pic>
      </p:grpSp>
      <p:sp>
        <p:nvSpPr>
          <p:cNvPr id="31" name="Hình Bầu dục 30">
            <a:extLst>
              <a:ext uri="{FF2B5EF4-FFF2-40B4-BE49-F238E27FC236}">
                <a16:creationId xmlns:a16="http://schemas.microsoft.com/office/drawing/2014/main" id="{B390DB79-247F-8919-6D6E-0E6EA122B4FC}"/>
              </a:ext>
            </a:extLst>
          </p:cNvPr>
          <p:cNvSpPr/>
          <p:nvPr/>
        </p:nvSpPr>
        <p:spPr>
          <a:xfrm>
            <a:off x="-1765302" y="-1828801"/>
            <a:ext cx="16141701" cy="2319157"/>
          </a:xfrm>
          <a:prstGeom prst="ellipse">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Hình Bầu dục 31">
            <a:extLst>
              <a:ext uri="{FF2B5EF4-FFF2-40B4-BE49-F238E27FC236}">
                <a16:creationId xmlns:a16="http://schemas.microsoft.com/office/drawing/2014/main" id="{9A163435-2C3E-0D32-BD5F-E781EADBD733}"/>
              </a:ext>
            </a:extLst>
          </p:cNvPr>
          <p:cNvSpPr/>
          <p:nvPr/>
        </p:nvSpPr>
        <p:spPr>
          <a:xfrm>
            <a:off x="-437244" y="5126718"/>
            <a:ext cx="13275129" cy="2548165"/>
          </a:xfrm>
          <a:prstGeom prst="ellipse">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3" name="Hộp Văn bản 32">
            <a:extLst>
              <a:ext uri="{FF2B5EF4-FFF2-40B4-BE49-F238E27FC236}">
                <a16:creationId xmlns:a16="http://schemas.microsoft.com/office/drawing/2014/main" id="{74FB216D-C5BE-C2E6-96B0-C43DD8C35141}"/>
              </a:ext>
            </a:extLst>
          </p:cNvPr>
          <p:cNvSpPr txBox="1"/>
          <p:nvPr/>
        </p:nvSpPr>
        <p:spPr>
          <a:xfrm>
            <a:off x="4226799" y="5813240"/>
            <a:ext cx="4847772" cy="923330"/>
          </a:xfrm>
          <a:prstGeom prst="rect">
            <a:avLst/>
          </a:prstGeom>
          <a:noFill/>
        </p:spPr>
        <p:txBody>
          <a:bodyPr wrap="square" rtlCol="0">
            <a:spAutoFit/>
          </a:bodyPr>
          <a:lstStyle/>
          <a:p>
            <a:r>
              <a:rPr lang="vi-VN" sz="5400" err="1">
                <a:solidFill>
                  <a:schemeClr val="bg1"/>
                </a:solidFill>
              </a:rPr>
              <a:t>Robot</a:t>
            </a:r>
            <a:r>
              <a:rPr lang="vi-VN" sz="5400"/>
              <a:t> </a:t>
            </a:r>
            <a:r>
              <a:rPr lang="vi-VN" sz="5400" err="1">
                <a:solidFill>
                  <a:schemeClr val="bg1"/>
                </a:solidFill>
              </a:rPr>
              <a:t>Otimus</a:t>
            </a:r>
            <a:endParaRPr lang="vi-VN" sz="5400">
              <a:solidFill>
                <a:schemeClr val="bg1"/>
              </a:solidFill>
            </a:endParaRPr>
          </a:p>
        </p:txBody>
      </p:sp>
    </p:spTree>
    <p:extLst>
      <p:ext uri="{BB962C8B-B14F-4D97-AF65-F5344CB8AC3E}">
        <p14:creationId xmlns:p14="http://schemas.microsoft.com/office/powerpoint/2010/main" val="175224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21746-02B1-8183-3965-4BA5C8351EC4}"/>
            </a:ext>
          </a:extLst>
        </p:cNvPr>
        <p:cNvGrpSpPr/>
        <p:nvPr/>
      </p:nvGrpSpPr>
      <p:grpSpPr>
        <a:xfrm>
          <a:off x="0" y="0"/>
          <a:ext cx="0" cy="0"/>
          <a:chOff x="0" y="0"/>
          <a:chExt cx="0" cy="0"/>
        </a:xfrm>
      </p:grpSpPr>
      <p:sp>
        <p:nvSpPr>
          <p:cNvPr id="13" name="Hình chữ nhật 12">
            <a:extLst>
              <a:ext uri="{FF2B5EF4-FFF2-40B4-BE49-F238E27FC236}">
                <a16:creationId xmlns:a16="http://schemas.microsoft.com/office/drawing/2014/main" id="{4842013E-3C34-76B4-9CC6-1AA84B0953BB}"/>
              </a:ext>
            </a:extLst>
          </p:cNvPr>
          <p:cNvSpPr/>
          <p:nvPr/>
        </p:nvSpPr>
        <p:spPr>
          <a:xfrm>
            <a:off x="104321" y="-224971"/>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vi-VN"/>
          </a:p>
        </p:txBody>
      </p:sp>
      <p:grpSp>
        <p:nvGrpSpPr>
          <p:cNvPr id="26" name="Nhóm 25">
            <a:extLst>
              <a:ext uri="{FF2B5EF4-FFF2-40B4-BE49-F238E27FC236}">
                <a16:creationId xmlns:a16="http://schemas.microsoft.com/office/drawing/2014/main" id="{820C387A-6240-8A82-FA27-745CE6FA3C06}"/>
              </a:ext>
            </a:extLst>
          </p:cNvPr>
          <p:cNvGrpSpPr/>
          <p:nvPr/>
        </p:nvGrpSpPr>
        <p:grpSpPr>
          <a:xfrm>
            <a:off x="-6712858" y="50800"/>
            <a:ext cx="33181270" cy="5836784"/>
            <a:chOff x="2088923" y="2457590"/>
            <a:chExt cx="11033603" cy="1490295"/>
          </a:xfrm>
        </p:grpSpPr>
        <p:pic>
          <p:nvPicPr>
            <p:cNvPr id="27" name="Hình ảnh 26" descr="La NASA presentó a Valkyrie, su nuevo robot humanoide">
              <a:extLst>
                <a:ext uri="{FF2B5EF4-FFF2-40B4-BE49-F238E27FC236}">
                  <a16:creationId xmlns:a16="http://schemas.microsoft.com/office/drawing/2014/main" id="{AD384CBD-982C-9DD4-CA8E-62372D72A9A2}"/>
                </a:ext>
              </a:extLst>
            </p:cNvPr>
            <p:cNvPicPr>
              <a:picLocks noChangeAspect="1"/>
            </p:cNvPicPr>
            <p:nvPr/>
          </p:nvPicPr>
          <p:blipFill>
            <a:blip r:embed="rId2"/>
            <a:stretch>
              <a:fillRect/>
            </a:stretch>
          </p:blipFill>
          <p:spPr>
            <a:xfrm>
              <a:off x="10479314" y="2461078"/>
              <a:ext cx="2643212" cy="1486807"/>
            </a:xfrm>
            <a:prstGeom prst="rect">
              <a:avLst/>
            </a:prstGeom>
          </p:spPr>
        </p:pic>
        <p:pic>
          <p:nvPicPr>
            <p:cNvPr id="28" name="Hình ảnh 27">
              <a:extLst>
                <a:ext uri="{FF2B5EF4-FFF2-40B4-BE49-F238E27FC236}">
                  <a16:creationId xmlns:a16="http://schemas.microsoft.com/office/drawing/2014/main" id="{53145F14-49DD-913F-E879-3B82099AA07B}"/>
                </a:ext>
              </a:extLst>
            </p:cNvPr>
            <p:cNvPicPr>
              <a:picLocks noChangeAspect="1"/>
            </p:cNvPicPr>
            <p:nvPr/>
          </p:nvPicPr>
          <p:blipFill>
            <a:blip r:embed="rId3"/>
            <a:stretch>
              <a:fillRect/>
            </a:stretch>
          </p:blipFill>
          <p:spPr>
            <a:xfrm>
              <a:off x="7651639" y="2465303"/>
              <a:ext cx="2547255" cy="1482582"/>
            </a:xfrm>
            <a:prstGeom prst="rect">
              <a:avLst/>
            </a:prstGeom>
          </p:spPr>
        </p:pic>
        <p:pic>
          <p:nvPicPr>
            <p:cNvPr id="29" name="Hình ảnh 28" descr="Evolution of Honda's ASIMO">
              <a:extLst>
                <a:ext uri="{FF2B5EF4-FFF2-40B4-BE49-F238E27FC236}">
                  <a16:creationId xmlns:a16="http://schemas.microsoft.com/office/drawing/2014/main" id="{B98CD27F-9F8A-EB4B-50F0-F52948DFA310}"/>
                </a:ext>
              </a:extLst>
            </p:cNvPr>
            <p:cNvPicPr>
              <a:picLocks noChangeAspect="1"/>
            </p:cNvPicPr>
            <p:nvPr/>
          </p:nvPicPr>
          <p:blipFill>
            <a:blip r:embed="rId4"/>
            <a:stretch>
              <a:fillRect/>
            </a:stretch>
          </p:blipFill>
          <p:spPr>
            <a:xfrm>
              <a:off x="5255419" y="2457590"/>
              <a:ext cx="2057399" cy="1490295"/>
            </a:xfrm>
            <a:prstGeom prst="rect">
              <a:avLst/>
            </a:prstGeom>
          </p:spPr>
        </p:pic>
        <p:pic>
          <p:nvPicPr>
            <p:cNvPr id="30" name="Hình ảnh 29" descr="Tesla Optimus robot can't build cars yet, but it is folding clothes ...">
              <a:extLst>
                <a:ext uri="{FF2B5EF4-FFF2-40B4-BE49-F238E27FC236}">
                  <a16:creationId xmlns:a16="http://schemas.microsoft.com/office/drawing/2014/main" id="{D35CC184-F806-15B0-7639-8A472609AECA}"/>
                </a:ext>
              </a:extLst>
            </p:cNvPr>
            <p:cNvPicPr>
              <a:picLocks noChangeAspect="1"/>
            </p:cNvPicPr>
            <p:nvPr/>
          </p:nvPicPr>
          <p:blipFill>
            <a:blip r:embed="rId5"/>
            <a:stretch>
              <a:fillRect/>
            </a:stretch>
          </p:blipFill>
          <p:spPr>
            <a:xfrm>
              <a:off x="2088923" y="2457590"/>
              <a:ext cx="2861356" cy="1490295"/>
            </a:xfrm>
            <a:prstGeom prst="rect">
              <a:avLst/>
            </a:prstGeom>
          </p:spPr>
        </p:pic>
      </p:grpSp>
      <p:sp>
        <p:nvSpPr>
          <p:cNvPr id="31" name="Hình Bầu dục 30">
            <a:extLst>
              <a:ext uri="{FF2B5EF4-FFF2-40B4-BE49-F238E27FC236}">
                <a16:creationId xmlns:a16="http://schemas.microsoft.com/office/drawing/2014/main" id="{C21DEBE5-C1BA-8323-3B65-29D889460ABD}"/>
              </a:ext>
            </a:extLst>
          </p:cNvPr>
          <p:cNvSpPr/>
          <p:nvPr/>
        </p:nvSpPr>
        <p:spPr>
          <a:xfrm>
            <a:off x="-1717677" y="-1828801"/>
            <a:ext cx="16141701" cy="2319157"/>
          </a:xfrm>
          <a:prstGeom prst="ellipse">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Hình Bầu dục 31">
            <a:extLst>
              <a:ext uri="{FF2B5EF4-FFF2-40B4-BE49-F238E27FC236}">
                <a16:creationId xmlns:a16="http://schemas.microsoft.com/office/drawing/2014/main" id="{90B3BB60-6497-6CE9-337D-FBDE145AE0F1}"/>
              </a:ext>
            </a:extLst>
          </p:cNvPr>
          <p:cNvSpPr/>
          <p:nvPr/>
        </p:nvSpPr>
        <p:spPr>
          <a:xfrm>
            <a:off x="-437244" y="5126718"/>
            <a:ext cx="13275129" cy="2548165"/>
          </a:xfrm>
          <a:prstGeom prst="ellipse">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Hộp Văn bản 3">
            <a:extLst>
              <a:ext uri="{FF2B5EF4-FFF2-40B4-BE49-F238E27FC236}">
                <a16:creationId xmlns:a16="http://schemas.microsoft.com/office/drawing/2014/main" id="{1189B892-73CD-9467-E760-304F8D4BBAFC}"/>
              </a:ext>
            </a:extLst>
          </p:cNvPr>
          <p:cNvSpPr txBox="1"/>
          <p:nvPr/>
        </p:nvSpPr>
        <p:spPr>
          <a:xfrm>
            <a:off x="3419410" y="5863588"/>
            <a:ext cx="5848293" cy="769441"/>
          </a:xfrm>
          <a:prstGeom prst="rect">
            <a:avLst/>
          </a:prstGeom>
          <a:noFill/>
        </p:spPr>
        <p:txBody>
          <a:bodyPr wrap="square" rtlCol="0">
            <a:spAutoFit/>
          </a:bodyPr>
          <a:lstStyle/>
          <a:p>
            <a:r>
              <a:rPr lang="vi-VN" sz="4400" err="1">
                <a:solidFill>
                  <a:schemeClr val="bg1"/>
                </a:solidFill>
              </a:rPr>
              <a:t>Asimo</a:t>
            </a:r>
            <a:r>
              <a:rPr lang="vi-VN" sz="4400">
                <a:solidFill>
                  <a:schemeClr val="bg1"/>
                </a:solidFill>
              </a:rPr>
              <a:t> </a:t>
            </a:r>
            <a:r>
              <a:rPr lang="vi-VN" sz="4400" err="1">
                <a:solidFill>
                  <a:schemeClr val="bg1"/>
                </a:solidFill>
              </a:rPr>
              <a:t>Honda</a:t>
            </a:r>
            <a:r>
              <a:rPr lang="vi-VN" sz="4400">
                <a:solidFill>
                  <a:schemeClr val="bg1"/>
                </a:solidFill>
              </a:rPr>
              <a:t> </a:t>
            </a:r>
            <a:r>
              <a:rPr lang="vi-VN" sz="4400" err="1">
                <a:solidFill>
                  <a:schemeClr val="bg1"/>
                </a:solidFill>
              </a:rPr>
              <a:t>Robot</a:t>
            </a:r>
            <a:endParaRPr lang="vi-VN" sz="4400">
              <a:solidFill>
                <a:schemeClr val="bg1"/>
              </a:solidFill>
            </a:endParaRPr>
          </a:p>
        </p:txBody>
      </p:sp>
    </p:spTree>
    <p:extLst>
      <p:ext uri="{BB962C8B-B14F-4D97-AF65-F5344CB8AC3E}">
        <p14:creationId xmlns:p14="http://schemas.microsoft.com/office/powerpoint/2010/main" val="39797290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6D8AA-D97A-4B3C-BA96-E04E7630C7C2}"/>
            </a:ext>
          </a:extLst>
        </p:cNvPr>
        <p:cNvGrpSpPr/>
        <p:nvPr/>
      </p:nvGrpSpPr>
      <p:grpSpPr>
        <a:xfrm>
          <a:off x="0" y="0"/>
          <a:ext cx="0" cy="0"/>
          <a:chOff x="0" y="0"/>
          <a:chExt cx="0" cy="0"/>
        </a:xfrm>
      </p:grpSpPr>
      <p:sp>
        <p:nvSpPr>
          <p:cNvPr id="13" name="Hình chữ nhật 12">
            <a:extLst>
              <a:ext uri="{FF2B5EF4-FFF2-40B4-BE49-F238E27FC236}">
                <a16:creationId xmlns:a16="http://schemas.microsoft.com/office/drawing/2014/main" id="{A01BEC0B-CE53-0135-9842-41F8EB868493}"/>
              </a:ext>
            </a:extLst>
          </p:cNvPr>
          <p:cNvSpPr/>
          <p:nvPr/>
        </p:nvSpPr>
        <p:spPr>
          <a:xfrm>
            <a:off x="104321" y="-224971"/>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vi-VN"/>
          </a:p>
        </p:txBody>
      </p:sp>
      <p:grpSp>
        <p:nvGrpSpPr>
          <p:cNvPr id="26" name="Nhóm 25">
            <a:extLst>
              <a:ext uri="{FF2B5EF4-FFF2-40B4-BE49-F238E27FC236}">
                <a16:creationId xmlns:a16="http://schemas.microsoft.com/office/drawing/2014/main" id="{85850540-C1E3-1435-5719-21D0CCC54183}"/>
              </a:ext>
            </a:extLst>
          </p:cNvPr>
          <p:cNvGrpSpPr/>
          <p:nvPr/>
        </p:nvGrpSpPr>
        <p:grpSpPr>
          <a:xfrm>
            <a:off x="-14724743" y="0"/>
            <a:ext cx="33181270" cy="5836784"/>
            <a:chOff x="2088923" y="2457590"/>
            <a:chExt cx="11033603" cy="1490295"/>
          </a:xfrm>
        </p:grpSpPr>
        <p:pic>
          <p:nvPicPr>
            <p:cNvPr id="27" name="Hình ảnh 26" descr="La NASA presentó a Valkyrie, su nuevo robot humanoide">
              <a:extLst>
                <a:ext uri="{FF2B5EF4-FFF2-40B4-BE49-F238E27FC236}">
                  <a16:creationId xmlns:a16="http://schemas.microsoft.com/office/drawing/2014/main" id="{F247F585-1553-7BA2-D955-9305A3222B7B}"/>
                </a:ext>
              </a:extLst>
            </p:cNvPr>
            <p:cNvPicPr>
              <a:picLocks noChangeAspect="1"/>
            </p:cNvPicPr>
            <p:nvPr/>
          </p:nvPicPr>
          <p:blipFill>
            <a:blip r:embed="rId2"/>
            <a:stretch>
              <a:fillRect/>
            </a:stretch>
          </p:blipFill>
          <p:spPr>
            <a:xfrm>
              <a:off x="10479314" y="2461078"/>
              <a:ext cx="2643212" cy="1486807"/>
            </a:xfrm>
            <a:prstGeom prst="rect">
              <a:avLst/>
            </a:prstGeom>
          </p:spPr>
        </p:pic>
        <p:pic>
          <p:nvPicPr>
            <p:cNvPr id="28" name="Hình ảnh 27">
              <a:extLst>
                <a:ext uri="{FF2B5EF4-FFF2-40B4-BE49-F238E27FC236}">
                  <a16:creationId xmlns:a16="http://schemas.microsoft.com/office/drawing/2014/main" id="{7500F12E-B15B-26E3-2498-3256E942C167}"/>
                </a:ext>
              </a:extLst>
            </p:cNvPr>
            <p:cNvPicPr>
              <a:picLocks noChangeAspect="1"/>
            </p:cNvPicPr>
            <p:nvPr/>
          </p:nvPicPr>
          <p:blipFill>
            <a:blip r:embed="rId3"/>
            <a:stretch>
              <a:fillRect/>
            </a:stretch>
          </p:blipFill>
          <p:spPr>
            <a:xfrm>
              <a:off x="7651639" y="2465303"/>
              <a:ext cx="2547255" cy="1482582"/>
            </a:xfrm>
            <a:prstGeom prst="rect">
              <a:avLst/>
            </a:prstGeom>
          </p:spPr>
        </p:pic>
        <p:pic>
          <p:nvPicPr>
            <p:cNvPr id="29" name="Hình ảnh 28" descr="Evolution of Honda's ASIMO">
              <a:extLst>
                <a:ext uri="{FF2B5EF4-FFF2-40B4-BE49-F238E27FC236}">
                  <a16:creationId xmlns:a16="http://schemas.microsoft.com/office/drawing/2014/main" id="{899706B8-A595-90C4-92F6-F8ADBAD9716B}"/>
                </a:ext>
              </a:extLst>
            </p:cNvPr>
            <p:cNvPicPr>
              <a:picLocks noChangeAspect="1"/>
            </p:cNvPicPr>
            <p:nvPr/>
          </p:nvPicPr>
          <p:blipFill>
            <a:blip r:embed="rId4"/>
            <a:stretch>
              <a:fillRect/>
            </a:stretch>
          </p:blipFill>
          <p:spPr>
            <a:xfrm>
              <a:off x="5255419" y="2457590"/>
              <a:ext cx="2057399" cy="1490295"/>
            </a:xfrm>
            <a:prstGeom prst="rect">
              <a:avLst/>
            </a:prstGeom>
          </p:spPr>
        </p:pic>
        <p:pic>
          <p:nvPicPr>
            <p:cNvPr id="30" name="Hình ảnh 29" descr="Tesla Optimus robot can't build cars yet, but it is folding clothes ...">
              <a:extLst>
                <a:ext uri="{FF2B5EF4-FFF2-40B4-BE49-F238E27FC236}">
                  <a16:creationId xmlns:a16="http://schemas.microsoft.com/office/drawing/2014/main" id="{AC92ECBE-F3EA-674B-9133-E751C547324A}"/>
                </a:ext>
              </a:extLst>
            </p:cNvPr>
            <p:cNvPicPr>
              <a:picLocks noChangeAspect="1"/>
            </p:cNvPicPr>
            <p:nvPr/>
          </p:nvPicPr>
          <p:blipFill>
            <a:blip r:embed="rId5"/>
            <a:stretch>
              <a:fillRect/>
            </a:stretch>
          </p:blipFill>
          <p:spPr>
            <a:xfrm>
              <a:off x="2088923" y="2457590"/>
              <a:ext cx="2861356" cy="1490295"/>
            </a:xfrm>
            <a:prstGeom prst="rect">
              <a:avLst/>
            </a:prstGeom>
          </p:spPr>
        </p:pic>
      </p:grpSp>
      <p:sp>
        <p:nvSpPr>
          <p:cNvPr id="31" name="Hình Bầu dục 30">
            <a:extLst>
              <a:ext uri="{FF2B5EF4-FFF2-40B4-BE49-F238E27FC236}">
                <a16:creationId xmlns:a16="http://schemas.microsoft.com/office/drawing/2014/main" id="{E2CE7F23-A5B1-44F0-0772-045DA3F47CFE}"/>
              </a:ext>
            </a:extLst>
          </p:cNvPr>
          <p:cNvSpPr/>
          <p:nvPr/>
        </p:nvSpPr>
        <p:spPr>
          <a:xfrm>
            <a:off x="-1765302" y="-1828801"/>
            <a:ext cx="16141701" cy="2319157"/>
          </a:xfrm>
          <a:prstGeom prst="ellipse">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Hình Bầu dục 31">
            <a:extLst>
              <a:ext uri="{FF2B5EF4-FFF2-40B4-BE49-F238E27FC236}">
                <a16:creationId xmlns:a16="http://schemas.microsoft.com/office/drawing/2014/main" id="{0F4BB9EC-4EEE-0B61-F2E3-F0B4AF1D5F0C}"/>
              </a:ext>
            </a:extLst>
          </p:cNvPr>
          <p:cNvSpPr/>
          <p:nvPr/>
        </p:nvSpPr>
        <p:spPr>
          <a:xfrm>
            <a:off x="-437244" y="5126718"/>
            <a:ext cx="13275129" cy="2548165"/>
          </a:xfrm>
          <a:prstGeom prst="ellipse">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Hộp Văn bản 2">
            <a:extLst>
              <a:ext uri="{FF2B5EF4-FFF2-40B4-BE49-F238E27FC236}">
                <a16:creationId xmlns:a16="http://schemas.microsoft.com/office/drawing/2014/main" id="{45538EA1-0A1E-A54D-831A-457D1C73904C}"/>
              </a:ext>
            </a:extLst>
          </p:cNvPr>
          <p:cNvSpPr txBox="1"/>
          <p:nvPr/>
        </p:nvSpPr>
        <p:spPr>
          <a:xfrm>
            <a:off x="4506244" y="5707242"/>
            <a:ext cx="5474487" cy="769441"/>
          </a:xfrm>
          <a:prstGeom prst="rect">
            <a:avLst/>
          </a:prstGeom>
          <a:noFill/>
        </p:spPr>
        <p:txBody>
          <a:bodyPr wrap="square" rtlCol="0">
            <a:spAutoFit/>
          </a:bodyPr>
          <a:lstStyle/>
          <a:p>
            <a:r>
              <a:rPr lang="vi-VN" sz="4400" err="1">
                <a:solidFill>
                  <a:schemeClr val="bg1"/>
                </a:solidFill>
              </a:rPr>
              <a:t>Atlas</a:t>
            </a:r>
            <a:r>
              <a:rPr lang="vi-VN" sz="4400">
                <a:solidFill>
                  <a:schemeClr val="bg1"/>
                </a:solidFill>
              </a:rPr>
              <a:t> </a:t>
            </a:r>
            <a:r>
              <a:rPr lang="vi-VN" sz="4400" err="1">
                <a:solidFill>
                  <a:schemeClr val="bg1"/>
                </a:solidFill>
              </a:rPr>
              <a:t>Robot</a:t>
            </a:r>
            <a:endParaRPr lang="vi-VN" sz="4400">
              <a:solidFill>
                <a:schemeClr val="bg1"/>
              </a:solidFill>
            </a:endParaRPr>
          </a:p>
        </p:txBody>
      </p:sp>
    </p:spTree>
    <p:extLst>
      <p:ext uri="{BB962C8B-B14F-4D97-AF65-F5344CB8AC3E}">
        <p14:creationId xmlns:p14="http://schemas.microsoft.com/office/powerpoint/2010/main" val="19719300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116FC-E74F-230B-ACF3-F951D5D6BEC5}"/>
            </a:ext>
          </a:extLst>
        </p:cNvPr>
        <p:cNvGrpSpPr/>
        <p:nvPr/>
      </p:nvGrpSpPr>
      <p:grpSpPr>
        <a:xfrm>
          <a:off x="0" y="0"/>
          <a:ext cx="0" cy="0"/>
          <a:chOff x="0" y="0"/>
          <a:chExt cx="0" cy="0"/>
        </a:xfrm>
      </p:grpSpPr>
      <p:sp>
        <p:nvSpPr>
          <p:cNvPr id="13" name="Hình chữ nhật 12">
            <a:extLst>
              <a:ext uri="{FF2B5EF4-FFF2-40B4-BE49-F238E27FC236}">
                <a16:creationId xmlns:a16="http://schemas.microsoft.com/office/drawing/2014/main" id="{FB7B0CEB-05A7-17D5-45B6-3050175346A9}"/>
              </a:ext>
            </a:extLst>
          </p:cNvPr>
          <p:cNvSpPr/>
          <p:nvPr/>
        </p:nvSpPr>
        <p:spPr>
          <a:xfrm>
            <a:off x="104321" y="-224971"/>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vi-VN"/>
          </a:p>
        </p:txBody>
      </p:sp>
      <p:grpSp>
        <p:nvGrpSpPr>
          <p:cNvPr id="26" name="Nhóm 25">
            <a:extLst>
              <a:ext uri="{FF2B5EF4-FFF2-40B4-BE49-F238E27FC236}">
                <a16:creationId xmlns:a16="http://schemas.microsoft.com/office/drawing/2014/main" id="{916029D8-9F17-1052-89D6-1E787222688D}"/>
              </a:ext>
            </a:extLst>
          </p:cNvPr>
          <p:cNvGrpSpPr/>
          <p:nvPr/>
        </p:nvGrpSpPr>
        <p:grpSpPr>
          <a:xfrm>
            <a:off x="-22903542" y="107859"/>
            <a:ext cx="33181270" cy="5836784"/>
            <a:chOff x="2088923" y="2457590"/>
            <a:chExt cx="11033603" cy="1490295"/>
          </a:xfrm>
        </p:grpSpPr>
        <p:pic>
          <p:nvPicPr>
            <p:cNvPr id="27" name="Hình ảnh 26" descr="La NASA presentó a Valkyrie, su nuevo robot humanoide">
              <a:extLst>
                <a:ext uri="{FF2B5EF4-FFF2-40B4-BE49-F238E27FC236}">
                  <a16:creationId xmlns:a16="http://schemas.microsoft.com/office/drawing/2014/main" id="{B6DBFCF8-9F81-B93B-3118-1FE54DE0C547}"/>
                </a:ext>
              </a:extLst>
            </p:cNvPr>
            <p:cNvPicPr>
              <a:picLocks noChangeAspect="1"/>
            </p:cNvPicPr>
            <p:nvPr/>
          </p:nvPicPr>
          <p:blipFill>
            <a:blip r:embed="rId2"/>
            <a:stretch>
              <a:fillRect/>
            </a:stretch>
          </p:blipFill>
          <p:spPr>
            <a:xfrm>
              <a:off x="10479314" y="2461078"/>
              <a:ext cx="2643212" cy="1486807"/>
            </a:xfrm>
            <a:prstGeom prst="rect">
              <a:avLst/>
            </a:prstGeom>
          </p:spPr>
        </p:pic>
        <p:pic>
          <p:nvPicPr>
            <p:cNvPr id="28" name="Hình ảnh 27">
              <a:extLst>
                <a:ext uri="{FF2B5EF4-FFF2-40B4-BE49-F238E27FC236}">
                  <a16:creationId xmlns:a16="http://schemas.microsoft.com/office/drawing/2014/main" id="{650A0B45-0968-1E82-B979-1BE8A63EB5A5}"/>
                </a:ext>
              </a:extLst>
            </p:cNvPr>
            <p:cNvPicPr>
              <a:picLocks noChangeAspect="1"/>
            </p:cNvPicPr>
            <p:nvPr/>
          </p:nvPicPr>
          <p:blipFill>
            <a:blip r:embed="rId3"/>
            <a:stretch>
              <a:fillRect/>
            </a:stretch>
          </p:blipFill>
          <p:spPr>
            <a:xfrm>
              <a:off x="7651639" y="2465303"/>
              <a:ext cx="2547255" cy="1482582"/>
            </a:xfrm>
            <a:prstGeom prst="rect">
              <a:avLst/>
            </a:prstGeom>
          </p:spPr>
        </p:pic>
        <p:pic>
          <p:nvPicPr>
            <p:cNvPr id="29" name="Hình ảnh 28" descr="Evolution of Honda's ASIMO">
              <a:extLst>
                <a:ext uri="{FF2B5EF4-FFF2-40B4-BE49-F238E27FC236}">
                  <a16:creationId xmlns:a16="http://schemas.microsoft.com/office/drawing/2014/main" id="{6587957A-EC99-43F2-9706-EE4F5FD7F637}"/>
                </a:ext>
              </a:extLst>
            </p:cNvPr>
            <p:cNvPicPr>
              <a:picLocks noChangeAspect="1"/>
            </p:cNvPicPr>
            <p:nvPr/>
          </p:nvPicPr>
          <p:blipFill>
            <a:blip r:embed="rId4"/>
            <a:stretch>
              <a:fillRect/>
            </a:stretch>
          </p:blipFill>
          <p:spPr>
            <a:xfrm>
              <a:off x="5255419" y="2457590"/>
              <a:ext cx="2057399" cy="1490295"/>
            </a:xfrm>
            <a:prstGeom prst="rect">
              <a:avLst/>
            </a:prstGeom>
          </p:spPr>
        </p:pic>
        <p:pic>
          <p:nvPicPr>
            <p:cNvPr id="30" name="Hình ảnh 29" descr="Tesla Optimus robot can't build cars yet, but it is folding clothes ...">
              <a:extLst>
                <a:ext uri="{FF2B5EF4-FFF2-40B4-BE49-F238E27FC236}">
                  <a16:creationId xmlns:a16="http://schemas.microsoft.com/office/drawing/2014/main" id="{4572108C-89FF-6828-D707-FCA61D42A42D}"/>
                </a:ext>
              </a:extLst>
            </p:cNvPr>
            <p:cNvPicPr>
              <a:picLocks noChangeAspect="1"/>
            </p:cNvPicPr>
            <p:nvPr/>
          </p:nvPicPr>
          <p:blipFill>
            <a:blip r:embed="rId5"/>
            <a:stretch>
              <a:fillRect/>
            </a:stretch>
          </p:blipFill>
          <p:spPr>
            <a:xfrm>
              <a:off x="2088923" y="2457590"/>
              <a:ext cx="2861356" cy="1490295"/>
            </a:xfrm>
            <a:prstGeom prst="rect">
              <a:avLst/>
            </a:prstGeom>
          </p:spPr>
        </p:pic>
      </p:grpSp>
      <p:sp>
        <p:nvSpPr>
          <p:cNvPr id="31" name="Hình Bầu dục 30">
            <a:extLst>
              <a:ext uri="{FF2B5EF4-FFF2-40B4-BE49-F238E27FC236}">
                <a16:creationId xmlns:a16="http://schemas.microsoft.com/office/drawing/2014/main" id="{468DC690-E056-ECC1-D284-83579DFF24FB}"/>
              </a:ext>
            </a:extLst>
          </p:cNvPr>
          <p:cNvSpPr/>
          <p:nvPr/>
        </p:nvSpPr>
        <p:spPr>
          <a:xfrm>
            <a:off x="-1765302" y="-1828801"/>
            <a:ext cx="16141701" cy="2319157"/>
          </a:xfrm>
          <a:prstGeom prst="ellipse">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Hình Bầu dục 31">
            <a:extLst>
              <a:ext uri="{FF2B5EF4-FFF2-40B4-BE49-F238E27FC236}">
                <a16:creationId xmlns:a16="http://schemas.microsoft.com/office/drawing/2014/main" id="{2815E5B5-5FA3-BCDB-3ED4-3481707C5F82}"/>
              </a:ext>
            </a:extLst>
          </p:cNvPr>
          <p:cNvSpPr/>
          <p:nvPr/>
        </p:nvSpPr>
        <p:spPr>
          <a:xfrm>
            <a:off x="-437244" y="5126718"/>
            <a:ext cx="13275129" cy="2548165"/>
          </a:xfrm>
          <a:prstGeom prst="ellipse">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Hộp Văn bản 2">
            <a:extLst>
              <a:ext uri="{FF2B5EF4-FFF2-40B4-BE49-F238E27FC236}">
                <a16:creationId xmlns:a16="http://schemas.microsoft.com/office/drawing/2014/main" id="{0A37A67C-D71F-8A83-27E2-AAEF01357D0A}"/>
              </a:ext>
            </a:extLst>
          </p:cNvPr>
          <p:cNvSpPr txBox="1"/>
          <p:nvPr/>
        </p:nvSpPr>
        <p:spPr>
          <a:xfrm>
            <a:off x="3968795" y="5768961"/>
            <a:ext cx="6508602" cy="923330"/>
          </a:xfrm>
          <a:prstGeom prst="rect">
            <a:avLst/>
          </a:prstGeom>
          <a:noFill/>
        </p:spPr>
        <p:txBody>
          <a:bodyPr wrap="square" rtlCol="0">
            <a:spAutoFit/>
          </a:bodyPr>
          <a:lstStyle/>
          <a:p>
            <a:r>
              <a:rPr lang="vi-VN" sz="5400" err="1">
                <a:solidFill>
                  <a:schemeClr val="bg1"/>
                </a:solidFill>
              </a:rPr>
              <a:t>Valkyrie</a:t>
            </a:r>
            <a:r>
              <a:rPr lang="vi-VN" sz="5400">
                <a:solidFill>
                  <a:schemeClr val="bg1"/>
                </a:solidFill>
              </a:rPr>
              <a:t> </a:t>
            </a:r>
            <a:r>
              <a:rPr lang="vi-VN" sz="5400" err="1">
                <a:solidFill>
                  <a:schemeClr val="bg1"/>
                </a:solidFill>
              </a:rPr>
              <a:t>Robot</a:t>
            </a:r>
            <a:endParaRPr lang="vi-VN" sz="5400">
              <a:solidFill>
                <a:schemeClr val="bg1"/>
              </a:solidFill>
            </a:endParaRPr>
          </a:p>
        </p:txBody>
      </p:sp>
    </p:spTree>
    <p:extLst>
      <p:ext uri="{BB962C8B-B14F-4D97-AF65-F5344CB8AC3E}">
        <p14:creationId xmlns:p14="http://schemas.microsoft.com/office/powerpoint/2010/main" val="3490058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2272CA1C-8D75-56F0-85B9-99FF3FB7E346}"/>
              </a:ext>
            </a:extLst>
          </p:cNvPr>
          <p:cNvPicPr>
            <a:picLocks noChangeAspect="1"/>
          </p:cNvPicPr>
          <p:nvPr/>
        </p:nvPicPr>
        <p:blipFill>
          <a:blip r:embed="rId2"/>
          <a:stretch>
            <a:fillRect/>
          </a:stretch>
        </p:blipFill>
        <p:spPr>
          <a:xfrm>
            <a:off x="0" y="0"/>
            <a:ext cx="12192000" cy="6857999"/>
          </a:xfrm>
          <a:prstGeom prst="rect">
            <a:avLst/>
          </a:prstGeom>
        </p:spPr>
      </p:pic>
      <p:sp>
        <p:nvSpPr>
          <p:cNvPr id="7" name="Hình chữ nhật: Góc Tròn 6">
            <a:extLst>
              <a:ext uri="{FF2B5EF4-FFF2-40B4-BE49-F238E27FC236}">
                <a16:creationId xmlns:a16="http://schemas.microsoft.com/office/drawing/2014/main" id="{FD7AF2E2-7327-C455-7097-667BB8CEFB1C}"/>
              </a:ext>
            </a:extLst>
          </p:cNvPr>
          <p:cNvSpPr/>
          <p:nvPr/>
        </p:nvSpPr>
        <p:spPr>
          <a:xfrm>
            <a:off x="523461" y="1994452"/>
            <a:ext cx="2799999" cy="3021496"/>
          </a:xfrm>
          <a:prstGeom prst="roundRect">
            <a:avLst/>
          </a:prstGeom>
          <a:solidFill>
            <a:schemeClr val="lt1">
              <a:alpha val="53000"/>
            </a:schemeClr>
          </a:solidFill>
          <a:ln w="57150">
            <a:solidFill>
              <a:schemeClr val="bg1"/>
            </a:solidFill>
          </a:ln>
          <a:effectLst>
            <a:softEdge rad="3175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vi-VN"/>
          </a:p>
        </p:txBody>
      </p:sp>
      <p:sp>
        <p:nvSpPr>
          <p:cNvPr id="9" name="Hộp Văn bản 8">
            <a:extLst>
              <a:ext uri="{FF2B5EF4-FFF2-40B4-BE49-F238E27FC236}">
                <a16:creationId xmlns:a16="http://schemas.microsoft.com/office/drawing/2014/main" id="{3AA19997-7696-2C45-42D3-96DCD10378DE}"/>
              </a:ext>
            </a:extLst>
          </p:cNvPr>
          <p:cNvSpPr txBox="1"/>
          <p:nvPr/>
        </p:nvSpPr>
        <p:spPr>
          <a:xfrm>
            <a:off x="726898" y="2211724"/>
            <a:ext cx="2439993" cy="2677656"/>
          </a:xfrm>
          <a:prstGeom prst="rect">
            <a:avLst/>
          </a:prstGeom>
          <a:noFill/>
          <a:effectLst>
            <a:glow rad="850900">
              <a:schemeClr val="accent1">
                <a:satMod val="175000"/>
                <a:alpha val="99000"/>
              </a:schemeClr>
            </a:glow>
          </a:effectLst>
        </p:spPr>
        <p:txBody>
          <a:bodyPr wrap="square" rtlCol="0">
            <a:spAutoFit/>
          </a:bodyPr>
          <a:lstStyle/>
          <a:p>
            <a:r>
              <a:rPr lang="vi-VN" sz="2800" b="1">
                <a:solidFill>
                  <a:schemeClr val="bg1"/>
                </a:solidFill>
              </a:rPr>
              <a:t>Các ứng dụng AI phổ biến khác</a:t>
            </a:r>
            <a:r>
              <a:rPr lang="vi-VN" sz="2800">
                <a:solidFill>
                  <a:schemeClr val="bg1"/>
                </a:solidFill>
              </a:rPr>
              <a:t> / </a:t>
            </a:r>
            <a:r>
              <a:rPr lang="vi-VN" sz="2800" b="1" err="1">
                <a:solidFill>
                  <a:srgbClr val="FFFF00"/>
                </a:solidFill>
              </a:rPr>
              <a:t>Other</a:t>
            </a:r>
            <a:r>
              <a:rPr lang="vi-VN" sz="2800" b="1">
                <a:solidFill>
                  <a:srgbClr val="FFFF00"/>
                </a:solidFill>
              </a:rPr>
              <a:t> </a:t>
            </a:r>
            <a:r>
              <a:rPr lang="vi-VN" sz="2800" b="1" err="1">
                <a:solidFill>
                  <a:srgbClr val="FFFF00"/>
                </a:solidFill>
              </a:rPr>
              <a:t>Common</a:t>
            </a:r>
            <a:r>
              <a:rPr lang="vi-VN" sz="2800" b="1">
                <a:solidFill>
                  <a:srgbClr val="FFFF00"/>
                </a:solidFill>
              </a:rPr>
              <a:t> AI </a:t>
            </a:r>
            <a:r>
              <a:rPr lang="vi-VN" sz="2800" b="1" err="1">
                <a:solidFill>
                  <a:srgbClr val="FFFF00"/>
                </a:solidFill>
              </a:rPr>
              <a:t>Applications</a:t>
            </a:r>
            <a:r>
              <a:rPr lang="vi-VN" sz="2800" b="1">
                <a:solidFill>
                  <a:srgbClr val="FFFF00"/>
                </a:solidFill>
              </a:rPr>
              <a:t>:</a:t>
            </a:r>
            <a:endParaRPr lang="vi-VN" sz="2800">
              <a:solidFill>
                <a:srgbClr val="FFFF00"/>
              </a:solidFill>
            </a:endParaRPr>
          </a:p>
        </p:txBody>
      </p:sp>
      <p:sp>
        <p:nvSpPr>
          <p:cNvPr id="11" name="Hình Bầu dục 10">
            <a:extLst>
              <a:ext uri="{FF2B5EF4-FFF2-40B4-BE49-F238E27FC236}">
                <a16:creationId xmlns:a16="http://schemas.microsoft.com/office/drawing/2014/main" id="{CE014532-3AA4-6B05-9755-4ECD64CEDCEC}"/>
              </a:ext>
            </a:extLst>
          </p:cNvPr>
          <p:cNvSpPr/>
          <p:nvPr/>
        </p:nvSpPr>
        <p:spPr>
          <a:xfrm>
            <a:off x="2620860" y="1338993"/>
            <a:ext cx="1246883" cy="1290533"/>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vi-VN"/>
          </a:p>
        </p:txBody>
      </p:sp>
      <p:pic>
        <p:nvPicPr>
          <p:cNvPr id="23" name="Đồ họa 22" descr="Classroom with solid fill">
            <a:extLst>
              <a:ext uri="{FF2B5EF4-FFF2-40B4-BE49-F238E27FC236}">
                <a16:creationId xmlns:a16="http://schemas.microsoft.com/office/drawing/2014/main" id="{523EE7F8-0841-133C-C2E4-EF9EC23960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10047" y="1451779"/>
            <a:ext cx="866366" cy="987156"/>
          </a:xfrm>
          <a:prstGeom prst="rect">
            <a:avLst/>
          </a:prstGeom>
        </p:spPr>
      </p:pic>
      <p:sp>
        <p:nvSpPr>
          <p:cNvPr id="24" name="Hộp Văn bản 23">
            <a:extLst>
              <a:ext uri="{FF2B5EF4-FFF2-40B4-BE49-F238E27FC236}">
                <a16:creationId xmlns:a16="http://schemas.microsoft.com/office/drawing/2014/main" id="{B684C861-C2AE-FE2A-C234-2A17436998C8}"/>
              </a:ext>
            </a:extLst>
          </p:cNvPr>
          <p:cNvSpPr txBox="1"/>
          <p:nvPr/>
        </p:nvSpPr>
        <p:spPr>
          <a:xfrm>
            <a:off x="4572000" y="1669774"/>
            <a:ext cx="6354418" cy="4708981"/>
          </a:xfrm>
          <a:prstGeom prst="rect">
            <a:avLst/>
          </a:prstGeom>
          <a:noFill/>
        </p:spPr>
        <p:txBody>
          <a:bodyPr wrap="square" rtlCol="0">
            <a:spAutoFit/>
          </a:bodyPr>
          <a:lstStyle/>
          <a:p>
            <a:pPr marL="457200" lvl="0" indent="-457200">
              <a:buFont typeface="Wingdings" panose="05000000000000000000" pitchFamily="2" charset="2"/>
              <a:buChar char="ü"/>
            </a:pPr>
            <a:r>
              <a:rPr lang="vi-VN" sz="3200" b="1" err="1">
                <a:solidFill>
                  <a:schemeClr val="bg1"/>
                </a:solidFill>
              </a:rPr>
              <a:t>Google</a:t>
            </a:r>
            <a:r>
              <a:rPr lang="vi-VN" sz="3200" b="1">
                <a:solidFill>
                  <a:schemeClr val="bg1"/>
                </a:solidFill>
              </a:rPr>
              <a:t> Dịch (</a:t>
            </a:r>
            <a:r>
              <a:rPr lang="vi-VN" sz="3200" b="1" err="1">
                <a:solidFill>
                  <a:srgbClr val="FFFF00"/>
                </a:solidFill>
              </a:rPr>
              <a:t>Google</a:t>
            </a:r>
            <a:r>
              <a:rPr lang="vi-VN" sz="3200" b="1">
                <a:solidFill>
                  <a:srgbClr val="FFFF00"/>
                </a:solidFill>
              </a:rPr>
              <a:t> </a:t>
            </a:r>
            <a:r>
              <a:rPr lang="vi-VN" sz="3200" b="1" err="1">
                <a:solidFill>
                  <a:srgbClr val="FFFF00"/>
                </a:solidFill>
              </a:rPr>
              <a:t>Translate</a:t>
            </a:r>
            <a:r>
              <a:rPr lang="vi-VN" sz="3200" b="1">
                <a:solidFill>
                  <a:schemeClr val="bg1"/>
                </a:solidFill>
              </a:rPr>
              <a:t>)</a:t>
            </a:r>
          </a:p>
          <a:p>
            <a:pPr marL="457200" lvl="0" indent="-457200">
              <a:buFont typeface="Wingdings" panose="05000000000000000000" pitchFamily="2" charset="2"/>
              <a:buChar char="ü"/>
            </a:pPr>
            <a:endParaRPr lang="vi-VN" sz="3200" b="1">
              <a:solidFill>
                <a:schemeClr val="bg1"/>
              </a:solidFill>
            </a:endParaRPr>
          </a:p>
          <a:p>
            <a:pPr marL="457200" lvl="0" indent="-457200">
              <a:buFont typeface="Wingdings" panose="05000000000000000000" pitchFamily="2" charset="2"/>
              <a:buChar char="ü"/>
            </a:pPr>
            <a:r>
              <a:rPr lang="vi-VN" sz="3200" b="1">
                <a:solidFill>
                  <a:schemeClr val="bg1"/>
                </a:solidFill>
              </a:rPr>
              <a:t>Nhận dạng khuôn mặt &amp; chữ viết tay (</a:t>
            </a:r>
            <a:r>
              <a:rPr lang="vi-VN" sz="3200" b="1" err="1">
                <a:solidFill>
                  <a:srgbClr val="FFFF00"/>
                </a:solidFill>
              </a:rPr>
              <a:t>Facial</a:t>
            </a:r>
            <a:r>
              <a:rPr lang="vi-VN" sz="3200" b="1">
                <a:solidFill>
                  <a:srgbClr val="FFFF00"/>
                </a:solidFill>
              </a:rPr>
              <a:t> &amp; </a:t>
            </a:r>
            <a:r>
              <a:rPr lang="vi-VN" sz="3200" b="1" err="1">
                <a:solidFill>
                  <a:srgbClr val="FFFF00"/>
                </a:solidFill>
              </a:rPr>
              <a:t>Handwriting</a:t>
            </a:r>
            <a:r>
              <a:rPr lang="vi-VN" sz="3200" b="1">
                <a:solidFill>
                  <a:srgbClr val="FFFF00"/>
                </a:solidFill>
              </a:rPr>
              <a:t> </a:t>
            </a:r>
            <a:r>
              <a:rPr lang="vi-VN" sz="3200" b="1" err="1">
                <a:solidFill>
                  <a:srgbClr val="FFFF00"/>
                </a:solidFill>
              </a:rPr>
              <a:t>Recognition</a:t>
            </a:r>
            <a:r>
              <a:rPr lang="vi-VN" sz="3200" b="1">
                <a:solidFill>
                  <a:schemeClr val="bg1"/>
                </a:solidFill>
              </a:rPr>
              <a:t>)</a:t>
            </a:r>
          </a:p>
          <a:p>
            <a:pPr marL="457200" lvl="0" indent="-457200">
              <a:buFont typeface="Wingdings" panose="05000000000000000000" pitchFamily="2" charset="2"/>
              <a:buChar char="ü"/>
            </a:pPr>
            <a:endParaRPr lang="vi-VN" sz="3200" b="1">
              <a:solidFill>
                <a:schemeClr val="bg1"/>
              </a:solidFill>
            </a:endParaRPr>
          </a:p>
          <a:p>
            <a:pPr marL="457200" lvl="0" indent="-457200">
              <a:buFont typeface="Wingdings" panose="05000000000000000000" pitchFamily="2" charset="2"/>
              <a:buChar char="ü"/>
            </a:pPr>
            <a:r>
              <a:rPr lang="vi-VN" sz="3200" b="1">
                <a:solidFill>
                  <a:schemeClr val="bg1"/>
                </a:solidFill>
              </a:rPr>
              <a:t>Trợ lý ảo (</a:t>
            </a:r>
            <a:r>
              <a:rPr lang="vi-VN" sz="3200" b="1" err="1">
                <a:solidFill>
                  <a:srgbClr val="FFFF00"/>
                </a:solidFill>
              </a:rPr>
              <a:t>Virtual</a:t>
            </a:r>
            <a:r>
              <a:rPr lang="vi-VN" sz="3200" b="1">
                <a:solidFill>
                  <a:srgbClr val="FFFF00"/>
                </a:solidFill>
              </a:rPr>
              <a:t> </a:t>
            </a:r>
            <a:r>
              <a:rPr lang="vi-VN" sz="3200" b="1" err="1">
                <a:solidFill>
                  <a:srgbClr val="FFFF00"/>
                </a:solidFill>
              </a:rPr>
              <a:t>Assistants</a:t>
            </a:r>
            <a:r>
              <a:rPr lang="vi-VN" sz="3200" b="1">
                <a:solidFill>
                  <a:schemeClr val="bg1"/>
                </a:solidFill>
              </a:rPr>
              <a:t>)</a:t>
            </a:r>
          </a:p>
          <a:p>
            <a:pPr marL="571500" indent="-571500">
              <a:buFont typeface="Wingdings" panose="05000000000000000000" pitchFamily="2" charset="2"/>
              <a:buChar char="ü"/>
            </a:pPr>
            <a:endParaRPr lang="vi-VN" sz="4400"/>
          </a:p>
        </p:txBody>
      </p:sp>
    </p:spTree>
    <p:extLst>
      <p:ext uri="{BB962C8B-B14F-4D97-AF65-F5344CB8AC3E}">
        <p14:creationId xmlns:p14="http://schemas.microsoft.com/office/powerpoint/2010/main" val="1277617595"/>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2857">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82857">
                                          <p:cBhvr additive="base">
                                            <p:cTn id="7" dur="1750" fill="hold"/>
                                            <p:tgtEl>
                                              <p:spTgt spid="7"/>
                                            </p:tgtEl>
                                            <p:attrNameLst>
                                              <p:attrName>ppt_x</p:attrName>
                                            </p:attrNameLst>
                                          </p:cBhvr>
                                          <p:tavLst>
                                            <p:tav tm="0">
                                              <p:val>
                                                <p:strVal val="0-#ppt_w/2"/>
                                              </p:val>
                                            </p:tav>
                                            <p:tav tm="100000">
                                              <p:val>
                                                <p:strVal val="#ppt_x"/>
                                              </p:val>
                                            </p:tav>
                                          </p:tavLst>
                                        </p:anim>
                                        <p:anim calcmode="lin" valueType="num" p14:bounceEnd="82857">
                                          <p:cBhvr additive="base">
                                            <p:cTn id="8" dur="1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82857">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82857">
                                          <p:cBhvr additive="base">
                                            <p:cTn id="11" dur="1750" fill="hold"/>
                                            <p:tgtEl>
                                              <p:spTgt spid="9"/>
                                            </p:tgtEl>
                                            <p:attrNameLst>
                                              <p:attrName>ppt_x</p:attrName>
                                            </p:attrNameLst>
                                          </p:cBhvr>
                                          <p:tavLst>
                                            <p:tav tm="0">
                                              <p:val>
                                                <p:strVal val="0-#ppt_w/2"/>
                                              </p:val>
                                            </p:tav>
                                            <p:tav tm="100000">
                                              <p:val>
                                                <p:strVal val="#ppt_x"/>
                                              </p:val>
                                            </p:tav>
                                          </p:tavLst>
                                        </p:anim>
                                        <p:anim calcmode="lin" valueType="num" p14:bounceEnd="82857">
                                          <p:cBhvr additive="base">
                                            <p:cTn id="12" dur="17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82857">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82857">
                                          <p:cBhvr additive="base">
                                            <p:cTn id="15" dur="1750" fill="hold"/>
                                            <p:tgtEl>
                                              <p:spTgt spid="11"/>
                                            </p:tgtEl>
                                            <p:attrNameLst>
                                              <p:attrName>ppt_x</p:attrName>
                                            </p:attrNameLst>
                                          </p:cBhvr>
                                          <p:tavLst>
                                            <p:tav tm="0">
                                              <p:val>
                                                <p:strVal val="0-#ppt_w/2"/>
                                              </p:val>
                                            </p:tav>
                                            <p:tav tm="100000">
                                              <p:val>
                                                <p:strVal val="#ppt_x"/>
                                              </p:val>
                                            </p:tav>
                                          </p:tavLst>
                                        </p:anim>
                                        <p:anim calcmode="lin" valueType="num" p14:bounceEnd="82857">
                                          <p:cBhvr additive="base">
                                            <p:cTn id="16" dur="175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82857">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82857">
                                          <p:cBhvr additive="base">
                                            <p:cTn id="19" dur="1750" fill="hold"/>
                                            <p:tgtEl>
                                              <p:spTgt spid="23"/>
                                            </p:tgtEl>
                                            <p:attrNameLst>
                                              <p:attrName>ppt_x</p:attrName>
                                            </p:attrNameLst>
                                          </p:cBhvr>
                                          <p:tavLst>
                                            <p:tav tm="0">
                                              <p:val>
                                                <p:strVal val="0-#ppt_w/2"/>
                                              </p:val>
                                            </p:tav>
                                            <p:tav tm="100000">
                                              <p:val>
                                                <p:strVal val="#ppt_x"/>
                                              </p:val>
                                            </p:tav>
                                          </p:tavLst>
                                        </p:anim>
                                        <p:anim calcmode="lin" valueType="num" p14:bounceEnd="82857">
                                          <p:cBhvr additive="base">
                                            <p:cTn id="20" dur="1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82857">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14:bounceEnd="82857">
                                          <p:cBhvr additive="base">
                                            <p:cTn id="23" dur="1750" fill="hold"/>
                                            <p:tgtEl>
                                              <p:spTgt spid="24"/>
                                            </p:tgtEl>
                                            <p:attrNameLst>
                                              <p:attrName>ppt_x</p:attrName>
                                            </p:attrNameLst>
                                          </p:cBhvr>
                                          <p:tavLst>
                                            <p:tav tm="0">
                                              <p:val>
                                                <p:strVal val="1+#ppt_w/2"/>
                                              </p:val>
                                            </p:tav>
                                            <p:tav tm="100000">
                                              <p:val>
                                                <p:strVal val="#ppt_x"/>
                                              </p:val>
                                            </p:tav>
                                          </p:tavLst>
                                        </p:anim>
                                        <p:anim calcmode="lin" valueType="num" p14:bounceEnd="82857">
                                          <p:cBhvr additive="base">
                                            <p:cTn id="24" dur="175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1" grpId="0" animBg="1"/>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750" fill="hold"/>
                                            <p:tgtEl>
                                              <p:spTgt spid="7"/>
                                            </p:tgtEl>
                                            <p:attrNameLst>
                                              <p:attrName>ppt_x</p:attrName>
                                            </p:attrNameLst>
                                          </p:cBhvr>
                                          <p:tavLst>
                                            <p:tav tm="0">
                                              <p:val>
                                                <p:strVal val="0-#ppt_w/2"/>
                                              </p:val>
                                            </p:tav>
                                            <p:tav tm="100000">
                                              <p:val>
                                                <p:strVal val="#ppt_x"/>
                                              </p:val>
                                            </p:tav>
                                          </p:tavLst>
                                        </p:anim>
                                        <p:anim calcmode="lin" valueType="num">
                                          <p:cBhvr additive="base">
                                            <p:cTn id="8" dur="1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750" fill="hold"/>
                                            <p:tgtEl>
                                              <p:spTgt spid="9"/>
                                            </p:tgtEl>
                                            <p:attrNameLst>
                                              <p:attrName>ppt_x</p:attrName>
                                            </p:attrNameLst>
                                          </p:cBhvr>
                                          <p:tavLst>
                                            <p:tav tm="0">
                                              <p:val>
                                                <p:strVal val="0-#ppt_w/2"/>
                                              </p:val>
                                            </p:tav>
                                            <p:tav tm="100000">
                                              <p:val>
                                                <p:strVal val="#ppt_x"/>
                                              </p:val>
                                            </p:tav>
                                          </p:tavLst>
                                        </p:anim>
                                        <p:anim calcmode="lin" valueType="num">
                                          <p:cBhvr additive="base">
                                            <p:cTn id="12" dur="17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750" fill="hold"/>
                                            <p:tgtEl>
                                              <p:spTgt spid="11"/>
                                            </p:tgtEl>
                                            <p:attrNameLst>
                                              <p:attrName>ppt_x</p:attrName>
                                            </p:attrNameLst>
                                          </p:cBhvr>
                                          <p:tavLst>
                                            <p:tav tm="0">
                                              <p:val>
                                                <p:strVal val="0-#ppt_w/2"/>
                                              </p:val>
                                            </p:tav>
                                            <p:tav tm="100000">
                                              <p:val>
                                                <p:strVal val="#ppt_x"/>
                                              </p:val>
                                            </p:tav>
                                          </p:tavLst>
                                        </p:anim>
                                        <p:anim calcmode="lin" valueType="num">
                                          <p:cBhvr additive="base">
                                            <p:cTn id="16" dur="175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750" fill="hold"/>
                                            <p:tgtEl>
                                              <p:spTgt spid="23"/>
                                            </p:tgtEl>
                                            <p:attrNameLst>
                                              <p:attrName>ppt_x</p:attrName>
                                            </p:attrNameLst>
                                          </p:cBhvr>
                                          <p:tavLst>
                                            <p:tav tm="0">
                                              <p:val>
                                                <p:strVal val="0-#ppt_w/2"/>
                                              </p:val>
                                            </p:tav>
                                            <p:tav tm="100000">
                                              <p:val>
                                                <p:strVal val="#ppt_x"/>
                                              </p:val>
                                            </p:tav>
                                          </p:tavLst>
                                        </p:anim>
                                        <p:anim calcmode="lin" valueType="num">
                                          <p:cBhvr additive="base">
                                            <p:cTn id="20" dur="1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1750" fill="hold"/>
                                            <p:tgtEl>
                                              <p:spTgt spid="24"/>
                                            </p:tgtEl>
                                            <p:attrNameLst>
                                              <p:attrName>ppt_x</p:attrName>
                                            </p:attrNameLst>
                                          </p:cBhvr>
                                          <p:tavLst>
                                            <p:tav tm="0">
                                              <p:val>
                                                <p:strVal val="1+#ppt_w/2"/>
                                              </p:val>
                                            </p:tav>
                                            <p:tav tm="100000">
                                              <p:val>
                                                <p:strVal val="#ppt_x"/>
                                              </p:val>
                                            </p:tav>
                                          </p:tavLst>
                                        </p:anim>
                                        <p:anim calcmode="lin" valueType="num">
                                          <p:cBhvr additive="base">
                                            <p:cTn id="24" dur="175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1" grpId="0" animBg="1"/>
          <p:bldP spid="2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Hình ảnh 16">
            <a:extLst>
              <a:ext uri="{FF2B5EF4-FFF2-40B4-BE49-F238E27FC236}">
                <a16:creationId xmlns:a16="http://schemas.microsoft.com/office/drawing/2014/main" id="{6F59307F-1749-4870-0D3D-F0961D6AE2A5}"/>
              </a:ext>
            </a:extLst>
          </p:cNvPr>
          <p:cNvPicPr>
            <a:picLocks noChangeAspect="1"/>
          </p:cNvPicPr>
          <p:nvPr/>
        </p:nvPicPr>
        <p:blipFill>
          <a:blip r:embed="rId2"/>
          <a:stretch>
            <a:fillRect/>
          </a:stretch>
        </p:blipFill>
        <p:spPr>
          <a:xfrm>
            <a:off x="0" y="0"/>
            <a:ext cx="12192000" cy="6858000"/>
          </a:xfrm>
          <a:prstGeom prst="rect">
            <a:avLst/>
          </a:prstGeom>
        </p:spPr>
      </p:pic>
      <p:sp>
        <p:nvSpPr>
          <p:cNvPr id="11" name="Hình tự do: Hình 10">
            <a:extLst>
              <a:ext uri="{FF2B5EF4-FFF2-40B4-BE49-F238E27FC236}">
                <a16:creationId xmlns:a16="http://schemas.microsoft.com/office/drawing/2014/main" id="{F0FDE251-407C-7A90-4ABD-7C019F59DBE3}"/>
              </a:ext>
            </a:extLst>
          </p:cNvPr>
          <p:cNvSpPr/>
          <p:nvPr/>
        </p:nvSpPr>
        <p:spPr>
          <a:xfrm>
            <a:off x="0" y="0"/>
            <a:ext cx="12192000" cy="3302000"/>
          </a:xfrm>
          <a:custGeom>
            <a:avLst/>
            <a:gdLst/>
            <a:ahLst/>
            <a:cxnLst/>
            <a:rect l="l" t="t" r="r" b="b"/>
            <a:pathLst>
              <a:path w="12192000" h="3302000">
                <a:moveTo>
                  <a:pt x="2318070" y="3052846"/>
                </a:moveTo>
                <a:lnTo>
                  <a:pt x="2838690" y="3052846"/>
                </a:lnTo>
                <a:lnTo>
                  <a:pt x="2838690" y="3302000"/>
                </a:lnTo>
                <a:lnTo>
                  <a:pt x="2318070" y="3302000"/>
                </a:lnTo>
                <a:close/>
                <a:moveTo>
                  <a:pt x="6508117" y="3010658"/>
                </a:moveTo>
                <a:lnTo>
                  <a:pt x="6678772" y="3302000"/>
                </a:lnTo>
                <a:lnTo>
                  <a:pt x="6292688" y="3302000"/>
                </a:lnTo>
                <a:lnTo>
                  <a:pt x="6292688" y="3230575"/>
                </a:lnTo>
                <a:close/>
                <a:moveTo>
                  <a:pt x="4948966" y="2770096"/>
                </a:moveTo>
                <a:lnTo>
                  <a:pt x="5277789" y="3302000"/>
                </a:lnTo>
                <a:lnTo>
                  <a:pt x="4948966" y="3302000"/>
                </a:lnTo>
                <a:close/>
                <a:moveTo>
                  <a:pt x="3891583" y="2619296"/>
                </a:moveTo>
                <a:lnTo>
                  <a:pt x="4072902" y="3107601"/>
                </a:lnTo>
                <a:lnTo>
                  <a:pt x="3713855" y="3107601"/>
                </a:lnTo>
                <a:close/>
                <a:moveTo>
                  <a:pt x="9666175" y="2516967"/>
                </a:moveTo>
                <a:cubicBezTo>
                  <a:pt x="9775685" y="2516967"/>
                  <a:pt x="9863501" y="2554069"/>
                  <a:pt x="9929626" y="2628272"/>
                </a:cubicBezTo>
                <a:cubicBezTo>
                  <a:pt x="9995751" y="2702475"/>
                  <a:pt x="10028813" y="2814977"/>
                  <a:pt x="10028813" y="2965777"/>
                </a:cubicBezTo>
                <a:cubicBezTo>
                  <a:pt x="10028813" y="3080223"/>
                  <a:pt x="10009711" y="3173211"/>
                  <a:pt x="9971506" y="3244740"/>
                </a:cubicBezTo>
                <a:lnTo>
                  <a:pt x="9931861" y="3302000"/>
                </a:lnTo>
                <a:lnTo>
                  <a:pt x="9399711" y="3302000"/>
                </a:lnTo>
                <a:lnTo>
                  <a:pt x="9358908" y="3243786"/>
                </a:lnTo>
                <a:cubicBezTo>
                  <a:pt x="9320198" y="3172594"/>
                  <a:pt x="9300844" y="3081121"/>
                  <a:pt x="9300844" y="2969367"/>
                </a:cubicBezTo>
                <a:cubicBezTo>
                  <a:pt x="9300844" y="2817969"/>
                  <a:pt x="9334355" y="2704719"/>
                  <a:pt x="9401377" y="2629618"/>
                </a:cubicBezTo>
                <a:cubicBezTo>
                  <a:pt x="9468400" y="2554518"/>
                  <a:pt x="9556665" y="2516967"/>
                  <a:pt x="9666175" y="2516967"/>
                </a:cubicBezTo>
                <a:close/>
                <a:moveTo>
                  <a:pt x="0" y="0"/>
                </a:moveTo>
                <a:lnTo>
                  <a:pt x="12192000" y="0"/>
                </a:lnTo>
                <a:lnTo>
                  <a:pt x="12192000" y="3302000"/>
                </a:lnTo>
                <a:lnTo>
                  <a:pt x="11541592" y="3302000"/>
                </a:lnTo>
                <a:lnTo>
                  <a:pt x="11545081" y="3280673"/>
                </a:lnTo>
                <a:cubicBezTo>
                  <a:pt x="11553160" y="3214362"/>
                  <a:pt x="11557199" y="3121963"/>
                  <a:pt x="11557199" y="3003477"/>
                </a:cubicBezTo>
                <a:lnTo>
                  <a:pt x="11557199" y="2312310"/>
                </a:lnTo>
                <a:lnTo>
                  <a:pt x="11291504" y="2312310"/>
                </a:lnTo>
                <a:lnTo>
                  <a:pt x="11291504" y="3040279"/>
                </a:lnTo>
                <a:cubicBezTo>
                  <a:pt x="11291504" y="3144403"/>
                  <a:pt x="11287614" y="3218906"/>
                  <a:pt x="11279835" y="3263787"/>
                </a:cubicBezTo>
                <a:lnTo>
                  <a:pt x="11265600" y="3302000"/>
                </a:lnTo>
                <a:lnTo>
                  <a:pt x="10806048" y="3302000"/>
                </a:lnTo>
                <a:lnTo>
                  <a:pt x="10783451" y="3244937"/>
                </a:lnTo>
                <a:cubicBezTo>
                  <a:pt x="10776869" y="3211425"/>
                  <a:pt x="10773577" y="3138120"/>
                  <a:pt x="10773577" y="3025020"/>
                </a:cubicBezTo>
                <a:lnTo>
                  <a:pt x="10773577" y="2312310"/>
                </a:lnTo>
                <a:lnTo>
                  <a:pt x="10507882" y="2312310"/>
                </a:lnTo>
                <a:lnTo>
                  <a:pt x="10507882" y="3014248"/>
                </a:lnTo>
                <a:cubicBezTo>
                  <a:pt x="10507882" y="3124656"/>
                  <a:pt x="10512763" y="3214866"/>
                  <a:pt x="10522525" y="3284881"/>
                </a:cubicBezTo>
                <a:lnTo>
                  <a:pt x="10525605" y="3302000"/>
                </a:lnTo>
                <a:lnTo>
                  <a:pt x="10238725" y="3302000"/>
                </a:lnTo>
                <a:lnTo>
                  <a:pt x="10260175" y="3256045"/>
                </a:lnTo>
                <a:cubicBezTo>
                  <a:pt x="10289048" y="3172940"/>
                  <a:pt x="10303485" y="3078278"/>
                  <a:pt x="10303485" y="2972060"/>
                </a:cubicBezTo>
                <a:cubicBezTo>
                  <a:pt x="10303485" y="2757828"/>
                  <a:pt x="10245290" y="2590572"/>
                  <a:pt x="10128898" y="2470291"/>
                </a:cubicBezTo>
                <a:cubicBezTo>
                  <a:pt x="10012506" y="2350010"/>
                  <a:pt x="9857368" y="2289869"/>
                  <a:pt x="9663482" y="2289869"/>
                </a:cubicBezTo>
                <a:cubicBezTo>
                  <a:pt x="9556367" y="2289869"/>
                  <a:pt x="9461817" y="2307223"/>
                  <a:pt x="9379834" y="2341931"/>
                </a:cubicBezTo>
                <a:cubicBezTo>
                  <a:pt x="9318197" y="2367663"/>
                  <a:pt x="9261499" y="2407158"/>
                  <a:pt x="9209735" y="2460417"/>
                </a:cubicBezTo>
                <a:cubicBezTo>
                  <a:pt x="9157972" y="2513676"/>
                  <a:pt x="9117131" y="2573816"/>
                  <a:pt x="9087210" y="2640839"/>
                </a:cubicBezTo>
                <a:cubicBezTo>
                  <a:pt x="9047116" y="2731797"/>
                  <a:pt x="9027070" y="2844299"/>
                  <a:pt x="9027070" y="2978344"/>
                </a:cubicBezTo>
                <a:cubicBezTo>
                  <a:pt x="9027070" y="3083066"/>
                  <a:pt x="9041506" y="3176531"/>
                  <a:pt x="9070380" y="3258737"/>
                </a:cubicBezTo>
                <a:lnTo>
                  <a:pt x="9090770" y="3302000"/>
                </a:lnTo>
                <a:lnTo>
                  <a:pt x="8462583" y="3302000"/>
                </a:lnTo>
                <a:lnTo>
                  <a:pt x="8462583" y="3076184"/>
                </a:lnTo>
                <a:lnTo>
                  <a:pt x="8946400" y="2312310"/>
                </a:lnTo>
                <a:lnTo>
                  <a:pt x="8640312" y="2312310"/>
                </a:lnTo>
                <a:lnTo>
                  <a:pt x="8336917" y="2832929"/>
                </a:lnTo>
                <a:lnTo>
                  <a:pt x="8027238" y="2312310"/>
                </a:lnTo>
                <a:lnTo>
                  <a:pt x="7715764" y="2312310"/>
                </a:lnTo>
                <a:lnTo>
                  <a:pt x="8197786" y="3074389"/>
                </a:lnTo>
                <a:lnTo>
                  <a:pt x="8197786" y="3302000"/>
                </a:lnTo>
                <a:lnTo>
                  <a:pt x="7001512" y="3302000"/>
                </a:lnTo>
                <a:lnTo>
                  <a:pt x="6691231" y="2824851"/>
                </a:lnTo>
                <a:lnTo>
                  <a:pt x="7186717" y="2312310"/>
                </a:lnTo>
                <a:lnTo>
                  <a:pt x="6829465" y="2312310"/>
                </a:lnTo>
                <a:lnTo>
                  <a:pt x="6292688" y="2896660"/>
                </a:lnTo>
                <a:lnTo>
                  <a:pt x="6292688" y="2312310"/>
                </a:lnTo>
                <a:lnTo>
                  <a:pt x="6026993" y="2312310"/>
                </a:lnTo>
                <a:lnTo>
                  <a:pt x="6026993" y="3302000"/>
                </a:lnTo>
                <a:lnTo>
                  <a:pt x="5746052" y="3302000"/>
                </a:lnTo>
                <a:lnTo>
                  <a:pt x="5746052" y="2312310"/>
                </a:lnTo>
                <a:lnTo>
                  <a:pt x="5499206" y="2312310"/>
                </a:lnTo>
                <a:lnTo>
                  <a:pt x="5499206" y="3191079"/>
                </a:lnTo>
                <a:lnTo>
                  <a:pt x="4960634" y="2312310"/>
                </a:lnTo>
                <a:lnTo>
                  <a:pt x="4702120" y="2312310"/>
                </a:lnTo>
                <a:lnTo>
                  <a:pt x="4702120" y="3302000"/>
                </a:lnTo>
                <a:lnTo>
                  <a:pt x="4431484" y="3302000"/>
                </a:lnTo>
                <a:lnTo>
                  <a:pt x="4035203" y="2312310"/>
                </a:lnTo>
                <a:lnTo>
                  <a:pt x="3754248" y="2312310"/>
                </a:lnTo>
                <a:lnTo>
                  <a:pt x="3368768" y="3302000"/>
                </a:lnTo>
                <a:lnTo>
                  <a:pt x="3104385" y="3302000"/>
                </a:lnTo>
                <a:lnTo>
                  <a:pt x="3104385" y="2312310"/>
                </a:lnTo>
                <a:lnTo>
                  <a:pt x="2838690" y="2312310"/>
                </a:lnTo>
                <a:lnTo>
                  <a:pt x="2838690" y="2830236"/>
                </a:lnTo>
                <a:lnTo>
                  <a:pt x="2318070" y="2830236"/>
                </a:lnTo>
                <a:lnTo>
                  <a:pt x="2318070" y="2312310"/>
                </a:lnTo>
                <a:lnTo>
                  <a:pt x="2052375" y="2312310"/>
                </a:lnTo>
                <a:lnTo>
                  <a:pt x="2052375" y="3302000"/>
                </a:lnTo>
                <a:lnTo>
                  <a:pt x="1489437" y="3302000"/>
                </a:lnTo>
                <a:lnTo>
                  <a:pt x="1489437" y="2534919"/>
                </a:lnTo>
                <a:lnTo>
                  <a:pt x="1879004" y="2534919"/>
                </a:lnTo>
                <a:lnTo>
                  <a:pt x="1879004" y="2312310"/>
                </a:lnTo>
                <a:lnTo>
                  <a:pt x="833277" y="2312310"/>
                </a:lnTo>
                <a:lnTo>
                  <a:pt x="833277" y="2534919"/>
                </a:lnTo>
                <a:lnTo>
                  <a:pt x="1223742" y="2534919"/>
                </a:lnTo>
                <a:lnTo>
                  <a:pt x="1223742" y="3302000"/>
                </a:lnTo>
                <a:lnTo>
                  <a:pt x="0" y="330200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3" name="Hình tự do: Hình 12">
            <a:extLst>
              <a:ext uri="{FF2B5EF4-FFF2-40B4-BE49-F238E27FC236}">
                <a16:creationId xmlns:a16="http://schemas.microsoft.com/office/drawing/2014/main" id="{FE4B6E2C-7DEE-1F59-D989-6766984F78C5}"/>
              </a:ext>
            </a:extLst>
          </p:cNvPr>
          <p:cNvSpPr/>
          <p:nvPr/>
        </p:nvSpPr>
        <p:spPr>
          <a:xfrm>
            <a:off x="0" y="2953657"/>
            <a:ext cx="12192000" cy="3904343"/>
          </a:xfrm>
          <a:custGeom>
            <a:avLst/>
            <a:gdLst/>
            <a:ahLst/>
            <a:cxnLst/>
            <a:rect l="l" t="t" r="r" b="b"/>
            <a:pathLst>
              <a:path w="12192000" h="3904343">
                <a:moveTo>
                  <a:pt x="10790358" y="0"/>
                </a:moveTo>
                <a:lnTo>
                  <a:pt x="11308285" y="0"/>
                </a:lnTo>
                <a:lnTo>
                  <a:pt x="11308285" y="86622"/>
                </a:lnTo>
                <a:cubicBezTo>
                  <a:pt x="11308285" y="190746"/>
                  <a:pt x="11304395" y="265249"/>
                  <a:pt x="11296616" y="310130"/>
                </a:cubicBezTo>
                <a:cubicBezTo>
                  <a:pt x="11288837" y="355011"/>
                  <a:pt x="11265798" y="392860"/>
                  <a:pt x="11227499" y="423679"/>
                </a:cubicBezTo>
                <a:cubicBezTo>
                  <a:pt x="11189201" y="454497"/>
                  <a:pt x="11132351" y="469906"/>
                  <a:pt x="11056951" y="469906"/>
                </a:cubicBezTo>
                <a:cubicBezTo>
                  <a:pt x="10982749" y="469906"/>
                  <a:pt x="10924254" y="453599"/>
                  <a:pt x="10881467" y="420986"/>
                </a:cubicBezTo>
                <a:cubicBezTo>
                  <a:pt x="10838681" y="388372"/>
                  <a:pt x="10811602" y="345137"/>
                  <a:pt x="10800232" y="291280"/>
                </a:cubicBezTo>
                <a:cubicBezTo>
                  <a:pt x="10793650" y="257768"/>
                  <a:pt x="10790358" y="184463"/>
                  <a:pt x="10790358" y="71363"/>
                </a:cubicBezTo>
                <a:close/>
                <a:moveTo>
                  <a:pt x="9318553" y="0"/>
                </a:moveTo>
                <a:lnTo>
                  <a:pt x="10044885" y="0"/>
                </a:lnTo>
                <a:lnTo>
                  <a:pt x="10045594" y="12120"/>
                </a:lnTo>
                <a:cubicBezTo>
                  <a:pt x="10045594" y="164715"/>
                  <a:pt x="10011634" y="279162"/>
                  <a:pt x="9943715" y="355459"/>
                </a:cubicBezTo>
                <a:cubicBezTo>
                  <a:pt x="9875794" y="431757"/>
                  <a:pt x="9788875" y="469906"/>
                  <a:pt x="9682956" y="469906"/>
                </a:cubicBezTo>
                <a:cubicBezTo>
                  <a:pt x="9577037" y="469906"/>
                  <a:pt x="9489668" y="431458"/>
                  <a:pt x="9420851" y="354562"/>
                </a:cubicBezTo>
                <a:cubicBezTo>
                  <a:pt x="9352034" y="277666"/>
                  <a:pt x="9317625" y="164715"/>
                  <a:pt x="9317625" y="15710"/>
                </a:cubicBezTo>
                <a:close/>
                <a:moveTo>
                  <a:pt x="5341903" y="0"/>
                </a:moveTo>
                <a:lnTo>
                  <a:pt x="5487412" y="0"/>
                </a:lnTo>
                <a:lnTo>
                  <a:pt x="5487412" y="237422"/>
                </a:lnTo>
                <a:close/>
                <a:moveTo>
                  <a:pt x="3758092" y="0"/>
                </a:moveTo>
                <a:lnTo>
                  <a:pt x="4003946" y="0"/>
                </a:lnTo>
                <a:lnTo>
                  <a:pt x="4061109" y="153944"/>
                </a:lnTo>
                <a:lnTo>
                  <a:pt x="3702061" y="153944"/>
                </a:lnTo>
                <a:close/>
                <a:moveTo>
                  <a:pt x="0" y="0"/>
                </a:moveTo>
                <a:lnTo>
                  <a:pt x="1211948" y="0"/>
                </a:lnTo>
                <a:lnTo>
                  <a:pt x="1211948" y="674563"/>
                </a:lnTo>
                <a:lnTo>
                  <a:pt x="1477643" y="674563"/>
                </a:lnTo>
                <a:lnTo>
                  <a:pt x="1477643" y="0"/>
                </a:lnTo>
                <a:lnTo>
                  <a:pt x="2040581" y="0"/>
                </a:lnTo>
                <a:lnTo>
                  <a:pt x="2040581" y="674563"/>
                </a:lnTo>
                <a:lnTo>
                  <a:pt x="2306276" y="674563"/>
                </a:lnTo>
                <a:lnTo>
                  <a:pt x="2306276" y="99189"/>
                </a:lnTo>
                <a:lnTo>
                  <a:pt x="2826896" y="99189"/>
                </a:lnTo>
                <a:lnTo>
                  <a:pt x="2826896" y="674563"/>
                </a:lnTo>
                <a:lnTo>
                  <a:pt x="3092591" y="674563"/>
                </a:lnTo>
                <a:lnTo>
                  <a:pt x="3092591" y="0"/>
                </a:lnTo>
                <a:lnTo>
                  <a:pt x="3492652" y="0"/>
                </a:lnTo>
                <a:lnTo>
                  <a:pt x="3229913" y="674563"/>
                </a:lnTo>
                <a:lnTo>
                  <a:pt x="3511766" y="674563"/>
                </a:lnTo>
                <a:lnTo>
                  <a:pt x="3620378" y="375656"/>
                </a:lnTo>
                <a:lnTo>
                  <a:pt x="4146382" y="375656"/>
                </a:lnTo>
                <a:lnTo>
                  <a:pt x="4261278" y="674563"/>
                </a:lnTo>
                <a:lnTo>
                  <a:pt x="4550311" y="674563"/>
                </a:lnTo>
                <a:lnTo>
                  <a:pt x="4280210" y="0"/>
                </a:lnTo>
                <a:lnTo>
                  <a:pt x="4690326" y="0"/>
                </a:lnTo>
                <a:lnTo>
                  <a:pt x="4690326" y="674563"/>
                </a:lnTo>
                <a:lnTo>
                  <a:pt x="4937171" y="674563"/>
                </a:lnTo>
                <a:lnTo>
                  <a:pt x="4937171" y="0"/>
                </a:lnTo>
                <a:lnTo>
                  <a:pt x="5050649" y="0"/>
                </a:lnTo>
                <a:lnTo>
                  <a:pt x="5467665" y="674563"/>
                </a:lnTo>
                <a:lnTo>
                  <a:pt x="5734258" y="674563"/>
                </a:lnTo>
                <a:lnTo>
                  <a:pt x="5734258" y="0"/>
                </a:lnTo>
                <a:lnTo>
                  <a:pt x="6015199" y="0"/>
                </a:lnTo>
                <a:lnTo>
                  <a:pt x="6015199" y="674563"/>
                </a:lnTo>
                <a:lnTo>
                  <a:pt x="6280894" y="674563"/>
                </a:lnTo>
                <a:lnTo>
                  <a:pt x="6280894" y="276918"/>
                </a:lnTo>
                <a:lnTo>
                  <a:pt x="6496323" y="57001"/>
                </a:lnTo>
                <a:lnTo>
                  <a:pt x="6858064" y="674563"/>
                </a:lnTo>
                <a:lnTo>
                  <a:pt x="7201852" y="674563"/>
                </a:lnTo>
                <a:lnTo>
                  <a:pt x="6763197" y="0"/>
                </a:lnTo>
                <a:lnTo>
                  <a:pt x="8138203" y="0"/>
                </a:lnTo>
                <a:lnTo>
                  <a:pt x="8214567" y="120732"/>
                </a:lnTo>
                <a:lnTo>
                  <a:pt x="8214567" y="674563"/>
                </a:lnTo>
                <a:lnTo>
                  <a:pt x="8479364" y="674563"/>
                </a:lnTo>
                <a:lnTo>
                  <a:pt x="8479364" y="122527"/>
                </a:lnTo>
                <a:lnTo>
                  <a:pt x="8556969" y="0"/>
                </a:lnTo>
                <a:lnTo>
                  <a:pt x="9044813" y="0"/>
                </a:lnTo>
                <a:lnTo>
                  <a:pt x="9043851" y="24687"/>
                </a:lnTo>
                <a:cubicBezTo>
                  <a:pt x="9043851" y="234131"/>
                  <a:pt x="9101598" y="398545"/>
                  <a:pt x="9217091" y="517929"/>
                </a:cubicBezTo>
                <a:cubicBezTo>
                  <a:pt x="9332585" y="637312"/>
                  <a:pt x="9488173" y="697004"/>
                  <a:pt x="9683854" y="697004"/>
                </a:cubicBezTo>
                <a:cubicBezTo>
                  <a:pt x="9877141" y="697004"/>
                  <a:pt x="10031531" y="637013"/>
                  <a:pt x="10147025" y="517031"/>
                </a:cubicBezTo>
                <a:cubicBezTo>
                  <a:pt x="10262518" y="397049"/>
                  <a:pt x="10320266" y="230840"/>
                  <a:pt x="10320266" y="18403"/>
                </a:cubicBezTo>
                <a:lnTo>
                  <a:pt x="10318944" y="0"/>
                </a:lnTo>
                <a:lnTo>
                  <a:pt x="10524663" y="0"/>
                </a:lnTo>
                <a:lnTo>
                  <a:pt x="10524663" y="60591"/>
                </a:lnTo>
                <a:cubicBezTo>
                  <a:pt x="10524663" y="207801"/>
                  <a:pt x="10533340" y="319106"/>
                  <a:pt x="10550694" y="394506"/>
                </a:cubicBezTo>
                <a:cubicBezTo>
                  <a:pt x="10562663" y="445371"/>
                  <a:pt x="10587496" y="493992"/>
                  <a:pt x="10625196" y="540369"/>
                </a:cubicBezTo>
                <a:cubicBezTo>
                  <a:pt x="10662896" y="586746"/>
                  <a:pt x="10714211" y="624446"/>
                  <a:pt x="10779138" y="653469"/>
                </a:cubicBezTo>
                <a:cubicBezTo>
                  <a:pt x="10844067" y="682492"/>
                  <a:pt x="10939363" y="697004"/>
                  <a:pt x="11065030" y="697004"/>
                </a:cubicBezTo>
                <a:cubicBezTo>
                  <a:pt x="11169154" y="697004"/>
                  <a:pt x="11253530" y="683689"/>
                  <a:pt x="11318159" y="657060"/>
                </a:cubicBezTo>
                <a:cubicBezTo>
                  <a:pt x="11382787" y="630430"/>
                  <a:pt x="11434400" y="594675"/>
                  <a:pt x="11472998" y="549794"/>
                </a:cubicBezTo>
                <a:cubicBezTo>
                  <a:pt x="11511596" y="504913"/>
                  <a:pt x="11538075" y="449859"/>
                  <a:pt x="11552437" y="384632"/>
                </a:cubicBezTo>
                <a:cubicBezTo>
                  <a:pt x="11566799" y="319405"/>
                  <a:pt x="11573980" y="207801"/>
                  <a:pt x="11573980" y="49820"/>
                </a:cubicBezTo>
                <a:lnTo>
                  <a:pt x="11573980" y="0"/>
                </a:lnTo>
                <a:lnTo>
                  <a:pt x="12192000" y="0"/>
                </a:lnTo>
                <a:lnTo>
                  <a:pt x="12192000" y="3904343"/>
                </a:lnTo>
                <a:lnTo>
                  <a:pt x="0" y="3904343"/>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Tree>
    <p:extLst>
      <p:ext uri="{BB962C8B-B14F-4D97-AF65-F5344CB8AC3E}">
        <p14:creationId xmlns:p14="http://schemas.microsoft.com/office/powerpoint/2010/main" val="2481165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07E5E-3107-9EF8-3A74-EBD576FD8F40}"/>
            </a:ext>
          </a:extLst>
        </p:cNvPr>
        <p:cNvGrpSpPr/>
        <p:nvPr/>
      </p:nvGrpSpPr>
      <p:grpSpPr>
        <a:xfrm>
          <a:off x="0" y="0"/>
          <a:ext cx="0" cy="0"/>
          <a:chOff x="0" y="0"/>
          <a:chExt cx="0" cy="0"/>
        </a:xfrm>
      </p:grpSpPr>
      <p:pic>
        <p:nvPicPr>
          <p:cNvPr id="17" name="Hình ảnh 16">
            <a:extLst>
              <a:ext uri="{FF2B5EF4-FFF2-40B4-BE49-F238E27FC236}">
                <a16:creationId xmlns:a16="http://schemas.microsoft.com/office/drawing/2014/main" id="{E21B8A57-E069-2A67-428E-02831D888544}"/>
              </a:ext>
            </a:extLst>
          </p:cNvPr>
          <p:cNvPicPr>
            <a:picLocks noChangeAspect="1"/>
          </p:cNvPicPr>
          <p:nvPr/>
        </p:nvPicPr>
        <p:blipFill>
          <a:blip r:embed="rId2"/>
          <a:stretch>
            <a:fillRect/>
          </a:stretch>
        </p:blipFill>
        <p:spPr>
          <a:xfrm>
            <a:off x="0" y="0"/>
            <a:ext cx="12192000" cy="6858000"/>
          </a:xfrm>
          <a:prstGeom prst="rect">
            <a:avLst/>
          </a:prstGeom>
        </p:spPr>
      </p:pic>
      <p:sp>
        <p:nvSpPr>
          <p:cNvPr id="11" name="Hình tự do: Hình 10">
            <a:extLst>
              <a:ext uri="{FF2B5EF4-FFF2-40B4-BE49-F238E27FC236}">
                <a16:creationId xmlns:a16="http://schemas.microsoft.com/office/drawing/2014/main" id="{8EC132B1-A5D8-639D-FC85-F0BC067ED2EE}"/>
              </a:ext>
            </a:extLst>
          </p:cNvPr>
          <p:cNvSpPr/>
          <p:nvPr/>
        </p:nvSpPr>
        <p:spPr>
          <a:xfrm>
            <a:off x="0" y="-3302000"/>
            <a:ext cx="12192000" cy="3302000"/>
          </a:xfrm>
          <a:custGeom>
            <a:avLst/>
            <a:gdLst/>
            <a:ahLst/>
            <a:cxnLst/>
            <a:rect l="l" t="t" r="r" b="b"/>
            <a:pathLst>
              <a:path w="12192000" h="3302000">
                <a:moveTo>
                  <a:pt x="2318070" y="3052846"/>
                </a:moveTo>
                <a:lnTo>
                  <a:pt x="2838690" y="3052846"/>
                </a:lnTo>
                <a:lnTo>
                  <a:pt x="2838690" y="3302000"/>
                </a:lnTo>
                <a:lnTo>
                  <a:pt x="2318070" y="3302000"/>
                </a:lnTo>
                <a:close/>
                <a:moveTo>
                  <a:pt x="6508117" y="3010658"/>
                </a:moveTo>
                <a:lnTo>
                  <a:pt x="6678772" y="3302000"/>
                </a:lnTo>
                <a:lnTo>
                  <a:pt x="6292688" y="3302000"/>
                </a:lnTo>
                <a:lnTo>
                  <a:pt x="6292688" y="3230575"/>
                </a:lnTo>
                <a:close/>
                <a:moveTo>
                  <a:pt x="4948966" y="2770096"/>
                </a:moveTo>
                <a:lnTo>
                  <a:pt x="5277789" y="3302000"/>
                </a:lnTo>
                <a:lnTo>
                  <a:pt x="4948966" y="3302000"/>
                </a:lnTo>
                <a:close/>
                <a:moveTo>
                  <a:pt x="3891583" y="2619296"/>
                </a:moveTo>
                <a:lnTo>
                  <a:pt x="4072902" y="3107601"/>
                </a:lnTo>
                <a:lnTo>
                  <a:pt x="3713855" y="3107601"/>
                </a:lnTo>
                <a:close/>
                <a:moveTo>
                  <a:pt x="9666175" y="2516967"/>
                </a:moveTo>
                <a:cubicBezTo>
                  <a:pt x="9775685" y="2516967"/>
                  <a:pt x="9863501" y="2554069"/>
                  <a:pt x="9929626" y="2628272"/>
                </a:cubicBezTo>
                <a:cubicBezTo>
                  <a:pt x="9995751" y="2702475"/>
                  <a:pt x="10028813" y="2814977"/>
                  <a:pt x="10028813" y="2965777"/>
                </a:cubicBezTo>
                <a:cubicBezTo>
                  <a:pt x="10028813" y="3080223"/>
                  <a:pt x="10009711" y="3173211"/>
                  <a:pt x="9971506" y="3244740"/>
                </a:cubicBezTo>
                <a:lnTo>
                  <a:pt x="9931861" y="3302000"/>
                </a:lnTo>
                <a:lnTo>
                  <a:pt x="9399711" y="3302000"/>
                </a:lnTo>
                <a:lnTo>
                  <a:pt x="9358908" y="3243786"/>
                </a:lnTo>
                <a:cubicBezTo>
                  <a:pt x="9320198" y="3172594"/>
                  <a:pt x="9300844" y="3081121"/>
                  <a:pt x="9300844" y="2969367"/>
                </a:cubicBezTo>
                <a:cubicBezTo>
                  <a:pt x="9300844" y="2817969"/>
                  <a:pt x="9334355" y="2704719"/>
                  <a:pt x="9401377" y="2629618"/>
                </a:cubicBezTo>
                <a:cubicBezTo>
                  <a:pt x="9468400" y="2554518"/>
                  <a:pt x="9556665" y="2516967"/>
                  <a:pt x="9666175" y="2516967"/>
                </a:cubicBezTo>
                <a:close/>
                <a:moveTo>
                  <a:pt x="0" y="0"/>
                </a:moveTo>
                <a:lnTo>
                  <a:pt x="12192000" y="0"/>
                </a:lnTo>
                <a:lnTo>
                  <a:pt x="12192000" y="3302000"/>
                </a:lnTo>
                <a:lnTo>
                  <a:pt x="11541592" y="3302000"/>
                </a:lnTo>
                <a:lnTo>
                  <a:pt x="11545081" y="3280673"/>
                </a:lnTo>
                <a:cubicBezTo>
                  <a:pt x="11553160" y="3214362"/>
                  <a:pt x="11557199" y="3121963"/>
                  <a:pt x="11557199" y="3003477"/>
                </a:cubicBezTo>
                <a:lnTo>
                  <a:pt x="11557199" y="2312310"/>
                </a:lnTo>
                <a:lnTo>
                  <a:pt x="11291504" y="2312310"/>
                </a:lnTo>
                <a:lnTo>
                  <a:pt x="11291504" y="3040279"/>
                </a:lnTo>
                <a:cubicBezTo>
                  <a:pt x="11291504" y="3144403"/>
                  <a:pt x="11287614" y="3218906"/>
                  <a:pt x="11279835" y="3263787"/>
                </a:cubicBezTo>
                <a:lnTo>
                  <a:pt x="11265600" y="3302000"/>
                </a:lnTo>
                <a:lnTo>
                  <a:pt x="10806048" y="3302000"/>
                </a:lnTo>
                <a:lnTo>
                  <a:pt x="10783451" y="3244937"/>
                </a:lnTo>
                <a:cubicBezTo>
                  <a:pt x="10776869" y="3211425"/>
                  <a:pt x="10773577" y="3138120"/>
                  <a:pt x="10773577" y="3025020"/>
                </a:cubicBezTo>
                <a:lnTo>
                  <a:pt x="10773577" y="2312310"/>
                </a:lnTo>
                <a:lnTo>
                  <a:pt x="10507882" y="2312310"/>
                </a:lnTo>
                <a:lnTo>
                  <a:pt x="10507882" y="3014248"/>
                </a:lnTo>
                <a:cubicBezTo>
                  <a:pt x="10507882" y="3124656"/>
                  <a:pt x="10512763" y="3214866"/>
                  <a:pt x="10522525" y="3284881"/>
                </a:cubicBezTo>
                <a:lnTo>
                  <a:pt x="10525605" y="3302000"/>
                </a:lnTo>
                <a:lnTo>
                  <a:pt x="10238725" y="3302000"/>
                </a:lnTo>
                <a:lnTo>
                  <a:pt x="10260175" y="3256045"/>
                </a:lnTo>
                <a:cubicBezTo>
                  <a:pt x="10289048" y="3172940"/>
                  <a:pt x="10303485" y="3078278"/>
                  <a:pt x="10303485" y="2972060"/>
                </a:cubicBezTo>
                <a:cubicBezTo>
                  <a:pt x="10303485" y="2757828"/>
                  <a:pt x="10245290" y="2590572"/>
                  <a:pt x="10128898" y="2470291"/>
                </a:cubicBezTo>
                <a:cubicBezTo>
                  <a:pt x="10012506" y="2350010"/>
                  <a:pt x="9857368" y="2289869"/>
                  <a:pt x="9663482" y="2289869"/>
                </a:cubicBezTo>
                <a:cubicBezTo>
                  <a:pt x="9556367" y="2289869"/>
                  <a:pt x="9461817" y="2307223"/>
                  <a:pt x="9379834" y="2341931"/>
                </a:cubicBezTo>
                <a:cubicBezTo>
                  <a:pt x="9318197" y="2367663"/>
                  <a:pt x="9261499" y="2407158"/>
                  <a:pt x="9209735" y="2460417"/>
                </a:cubicBezTo>
                <a:cubicBezTo>
                  <a:pt x="9157972" y="2513676"/>
                  <a:pt x="9117131" y="2573816"/>
                  <a:pt x="9087210" y="2640839"/>
                </a:cubicBezTo>
                <a:cubicBezTo>
                  <a:pt x="9047116" y="2731797"/>
                  <a:pt x="9027070" y="2844299"/>
                  <a:pt x="9027070" y="2978344"/>
                </a:cubicBezTo>
                <a:cubicBezTo>
                  <a:pt x="9027070" y="3083066"/>
                  <a:pt x="9041506" y="3176531"/>
                  <a:pt x="9070380" y="3258737"/>
                </a:cubicBezTo>
                <a:lnTo>
                  <a:pt x="9090770" y="3302000"/>
                </a:lnTo>
                <a:lnTo>
                  <a:pt x="8462583" y="3302000"/>
                </a:lnTo>
                <a:lnTo>
                  <a:pt x="8462583" y="3076184"/>
                </a:lnTo>
                <a:lnTo>
                  <a:pt x="8946400" y="2312310"/>
                </a:lnTo>
                <a:lnTo>
                  <a:pt x="8640312" y="2312310"/>
                </a:lnTo>
                <a:lnTo>
                  <a:pt x="8336917" y="2832929"/>
                </a:lnTo>
                <a:lnTo>
                  <a:pt x="8027238" y="2312310"/>
                </a:lnTo>
                <a:lnTo>
                  <a:pt x="7715764" y="2312310"/>
                </a:lnTo>
                <a:lnTo>
                  <a:pt x="8197786" y="3074389"/>
                </a:lnTo>
                <a:lnTo>
                  <a:pt x="8197786" y="3302000"/>
                </a:lnTo>
                <a:lnTo>
                  <a:pt x="7001512" y="3302000"/>
                </a:lnTo>
                <a:lnTo>
                  <a:pt x="6691231" y="2824851"/>
                </a:lnTo>
                <a:lnTo>
                  <a:pt x="7186717" y="2312310"/>
                </a:lnTo>
                <a:lnTo>
                  <a:pt x="6829465" y="2312310"/>
                </a:lnTo>
                <a:lnTo>
                  <a:pt x="6292688" y="2896660"/>
                </a:lnTo>
                <a:lnTo>
                  <a:pt x="6292688" y="2312310"/>
                </a:lnTo>
                <a:lnTo>
                  <a:pt x="6026993" y="2312310"/>
                </a:lnTo>
                <a:lnTo>
                  <a:pt x="6026993" y="3302000"/>
                </a:lnTo>
                <a:lnTo>
                  <a:pt x="5746052" y="3302000"/>
                </a:lnTo>
                <a:lnTo>
                  <a:pt x="5746052" y="2312310"/>
                </a:lnTo>
                <a:lnTo>
                  <a:pt x="5499206" y="2312310"/>
                </a:lnTo>
                <a:lnTo>
                  <a:pt x="5499206" y="3191079"/>
                </a:lnTo>
                <a:lnTo>
                  <a:pt x="4960634" y="2312310"/>
                </a:lnTo>
                <a:lnTo>
                  <a:pt x="4702120" y="2312310"/>
                </a:lnTo>
                <a:lnTo>
                  <a:pt x="4702120" y="3302000"/>
                </a:lnTo>
                <a:lnTo>
                  <a:pt x="4431484" y="3302000"/>
                </a:lnTo>
                <a:lnTo>
                  <a:pt x="4035203" y="2312310"/>
                </a:lnTo>
                <a:lnTo>
                  <a:pt x="3754248" y="2312310"/>
                </a:lnTo>
                <a:lnTo>
                  <a:pt x="3368768" y="3302000"/>
                </a:lnTo>
                <a:lnTo>
                  <a:pt x="3104385" y="3302000"/>
                </a:lnTo>
                <a:lnTo>
                  <a:pt x="3104385" y="2312310"/>
                </a:lnTo>
                <a:lnTo>
                  <a:pt x="2838690" y="2312310"/>
                </a:lnTo>
                <a:lnTo>
                  <a:pt x="2838690" y="2830236"/>
                </a:lnTo>
                <a:lnTo>
                  <a:pt x="2318070" y="2830236"/>
                </a:lnTo>
                <a:lnTo>
                  <a:pt x="2318070" y="2312310"/>
                </a:lnTo>
                <a:lnTo>
                  <a:pt x="2052375" y="2312310"/>
                </a:lnTo>
                <a:lnTo>
                  <a:pt x="2052375" y="3302000"/>
                </a:lnTo>
                <a:lnTo>
                  <a:pt x="1489437" y="3302000"/>
                </a:lnTo>
                <a:lnTo>
                  <a:pt x="1489437" y="2534919"/>
                </a:lnTo>
                <a:lnTo>
                  <a:pt x="1879004" y="2534919"/>
                </a:lnTo>
                <a:lnTo>
                  <a:pt x="1879004" y="2312310"/>
                </a:lnTo>
                <a:lnTo>
                  <a:pt x="833277" y="2312310"/>
                </a:lnTo>
                <a:lnTo>
                  <a:pt x="833277" y="2534919"/>
                </a:lnTo>
                <a:lnTo>
                  <a:pt x="1223742" y="2534919"/>
                </a:lnTo>
                <a:lnTo>
                  <a:pt x="1223742" y="3302000"/>
                </a:lnTo>
                <a:lnTo>
                  <a:pt x="0" y="330200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3" name="Hình tự do: Hình 12">
            <a:extLst>
              <a:ext uri="{FF2B5EF4-FFF2-40B4-BE49-F238E27FC236}">
                <a16:creationId xmlns:a16="http://schemas.microsoft.com/office/drawing/2014/main" id="{0C5CAB44-D16F-C0D2-8B1F-FEC5C61EB56E}"/>
              </a:ext>
            </a:extLst>
          </p:cNvPr>
          <p:cNvSpPr/>
          <p:nvPr/>
        </p:nvSpPr>
        <p:spPr>
          <a:xfrm>
            <a:off x="0" y="6858000"/>
            <a:ext cx="12192000" cy="3904343"/>
          </a:xfrm>
          <a:custGeom>
            <a:avLst/>
            <a:gdLst/>
            <a:ahLst/>
            <a:cxnLst/>
            <a:rect l="l" t="t" r="r" b="b"/>
            <a:pathLst>
              <a:path w="12192000" h="3904343">
                <a:moveTo>
                  <a:pt x="10790358" y="0"/>
                </a:moveTo>
                <a:lnTo>
                  <a:pt x="11308285" y="0"/>
                </a:lnTo>
                <a:lnTo>
                  <a:pt x="11308285" y="86622"/>
                </a:lnTo>
                <a:cubicBezTo>
                  <a:pt x="11308285" y="190746"/>
                  <a:pt x="11304395" y="265249"/>
                  <a:pt x="11296616" y="310130"/>
                </a:cubicBezTo>
                <a:cubicBezTo>
                  <a:pt x="11288837" y="355011"/>
                  <a:pt x="11265798" y="392860"/>
                  <a:pt x="11227499" y="423679"/>
                </a:cubicBezTo>
                <a:cubicBezTo>
                  <a:pt x="11189201" y="454497"/>
                  <a:pt x="11132351" y="469906"/>
                  <a:pt x="11056951" y="469906"/>
                </a:cubicBezTo>
                <a:cubicBezTo>
                  <a:pt x="10982749" y="469906"/>
                  <a:pt x="10924254" y="453599"/>
                  <a:pt x="10881467" y="420986"/>
                </a:cubicBezTo>
                <a:cubicBezTo>
                  <a:pt x="10838681" y="388372"/>
                  <a:pt x="10811602" y="345137"/>
                  <a:pt x="10800232" y="291280"/>
                </a:cubicBezTo>
                <a:cubicBezTo>
                  <a:pt x="10793650" y="257768"/>
                  <a:pt x="10790358" y="184463"/>
                  <a:pt x="10790358" y="71363"/>
                </a:cubicBezTo>
                <a:close/>
                <a:moveTo>
                  <a:pt x="9318553" y="0"/>
                </a:moveTo>
                <a:lnTo>
                  <a:pt x="10044885" y="0"/>
                </a:lnTo>
                <a:lnTo>
                  <a:pt x="10045594" y="12120"/>
                </a:lnTo>
                <a:cubicBezTo>
                  <a:pt x="10045594" y="164715"/>
                  <a:pt x="10011634" y="279162"/>
                  <a:pt x="9943715" y="355459"/>
                </a:cubicBezTo>
                <a:cubicBezTo>
                  <a:pt x="9875794" y="431757"/>
                  <a:pt x="9788875" y="469906"/>
                  <a:pt x="9682956" y="469906"/>
                </a:cubicBezTo>
                <a:cubicBezTo>
                  <a:pt x="9577037" y="469906"/>
                  <a:pt x="9489668" y="431458"/>
                  <a:pt x="9420851" y="354562"/>
                </a:cubicBezTo>
                <a:cubicBezTo>
                  <a:pt x="9352034" y="277666"/>
                  <a:pt x="9317625" y="164715"/>
                  <a:pt x="9317625" y="15710"/>
                </a:cubicBezTo>
                <a:close/>
                <a:moveTo>
                  <a:pt x="5341903" y="0"/>
                </a:moveTo>
                <a:lnTo>
                  <a:pt x="5487412" y="0"/>
                </a:lnTo>
                <a:lnTo>
                  <a:pt x="5487412" y="237422"/>
                </a:lnTo>
                <a:close/>
                <a:moveTo>
                  <a:pt x="3758092" y="0"/>
                </a:moveTo>
                <a:lnTo>
                  <a:pt x="4003946" y="0"/>
                </a:lnTo>
                <a:lnTo>
                  <a:pt x="4061109" y="153944"/>
                </a:lnTo>
                <a:lnTo>
                  <a:pt x="3702061" y="153944"/>
                </a:lnTo>
                <a:close/>
                <a:moveTo>
                  <a:pt x="0" y="0"/>
                </a:moveTo>
                <a:lnTo>
                  <a:pt x="1211948" y="0"/>
                </a:lnTo>
                <a:lnTo>
                  <a:pt x="1211948" y="674563"/>
                </a:lnTo>
                <a:lnTo>
                  <a:pt x="1477643" y="674563"/>
                </a:lnTo>
                <a:lnTo>
                  <a:pt x="1477643" y="0"/>
                </a:lnTo>
                <a:lnTo>
                  <a:pt x="2040581" y="0"/>
                </a:lnTo>
                <a:lnTo>
                  <a:pt x="2040581" y="674563"/>
                </a:lnTo>
                <a:lnTo>
                  <a:pt x="2306276" y="674563"/>
                </a:lnTo>
                <a:lnTo>
                  <a:pt x="2306276" y="99189"/>
                </a:lnTo>
                <a:lnTo>
                  <a:pt x="2826896" y="99189"/>
                </a:lnTo>
                <a:lnTo>
                  <a:pt x="2826896" y="674563"/>
                </a:lnTo>
                <a:lnTo>
                  <a:pt x="3092591" y="674563"/>
                </a:lnTo>
                <a:lnTo>
                  <a:pt x="3092591" y="0"/>
                </a:lnTo>
                <a:lnTo>
                  <a:pt x="3492652" y="0"/>
                </a:lnTo>
                <a:lnTo>
                  <a:pt x="3229913" y="674563"/>
                </a:lnTo>
                <a:lnTo>
                  <a:pt x="3511766" y="674563"/>
                </a:lnTo>
                <a:lnTo>
                  <a:pt x="3620378" y="375656"/>
                </a:lnTo>
                <a:lnTo>
                  <a:pt x="4146382" y="375656"/>
                </a:lnTo>
                <a:lnTo>
                  <a:pt x="4261278" y="674563"/>
                </a:lnTo>
                <a:lnTo>
                  <a:pt x="4550311" y="674563"/>
                </a:lnTo>
                <a:lnTo>
                  <a:pt x="4280210" y="0"/>
                </a:lnTo>
                <a:lnTo>
                  <a:pt x="4690326" y="0"/>
                </a:lnTo>
                <a:lnTo>
                  <a:pt x="4690326" y="674563"/>
                </a:lnTo>
                <a:lnTo>
                  <a:pt x="4937171" y="674563"/>
                </a:lnTo>
                <a:lnTo>
                  <a:pt x="4937171" y="0"/>
                </a:lnTo>
                <a:lnTo>
                  <a:pt x="5050649" y="0"/>
                </a:lnTo>
                <a:lnTo>
                  <a:pt x="5467665" y="674563"/>
                </a:lnTo>
                <a:lnTo>
                  <a:pt x="5734258" y="674563"/>
                </a:lnTo>
                <a:lnTo>
                  <a:pt x="5734258" y="0"/>
                </a:lnTo>
                <a:lnTo>
                  <a:pt x="6015199" y="0"/>
                </a:lnTo>
                <a:lnTo>
                  <a:pt x="6015199" y="674563"/>
                </a:lnTo>
                <a:lnTo>
                  <a:pt x="6280894" y="674563"/>
                </a:lnTo>
                <a:lnTo>
                  <a:pt x="6280894" y="276918"/>
                </a:lnTo>
                <a:lnTo>
                  <a:pt x="6496323" y="57001"/>
                </a:lnTo>
                <a:lnTo>
                  <a:pt x="6858064" y="674563"/>
                </a:lnTo>
                <a:lnTo>
                  <a:pt x="7201852" y="674563"/>
                </a:lnTo>
                <a:lnTo>
                  <a:pt x="6763197" y="0"/>
                </a:lnTo>
                <a:lnTo>
                  <a:pt x="8138203" y="0"/>
                </a:lnTo>
                <a:lnTo>
                  <a:pt x="8214567" y="120732"/>
                </a:lnTo>
                <a:lnTo>
                  <a:pt x="8214567" y="674563"/>
                </a:lnTo>
                <a:lnTo>
                  <a:pt x="8479364" y="674563"/>
                </a:lnTo>
                <a:lnTo>
                  <a:pt x="8479364" y="122527"/>
                </a:lnTo>
                <a:lnTo>
                  <a:pt x="8556969" y="0"/>
                </a:lnTo>
                <a:lnTo>
                  <a:pt x="9044813" y="0"/>
                </a:lnTo>
                <a:lnTo>
                  <a:pt x="9043851" y="24687"/>
                </a:lnTo>
                <a:cubicBezTo>
                  <a:pt x="9043851" y="234131"/>
                  <a:pt x="9101598" y="398545"/>
                  <a:pt x="9217091" y="517929"/>
                </a:cubicBezTo>
                <a:cubicBezTo>
                  <a:pt x="9332585" y="637312"/>
                  <a:pt x="9488173" y="697004"/>
                  <a:pt x="9683854" y="697004"/>
                </a:cubicBezTo>
                <a:cubicBezTo>
                  <a:pt x="9877141" y="697004"/>
                  <a:pt x="10031531" y="637013"/>
                  <a:pt x="10147025" y="517031"/>
                </a:cubicBezTo>
                <a:cubicBezTo>
                  <a:pt x="10262518" y="397049"/>
                  <a:pt x="10320266" y="230840"/>
                  <a:pt x="10320266" y="18403"/>
                </a:cubicBezTo>
                <a:lnTo>
                  <a:pt x="10318944" y="0"/>
                </a:lnTo>
                <a:lnTo>
                  <a:pt x="10524663" y="0"/>
                </a:lnTo>
                <a:lnTo>
                  <a:pt x="10524663" y="60591"/>
                </a:lnTo>
                <a:cubicBezTo>
                  <a:pt x="10524663" y="207801"/>
                  <a:pt x="10533340" y="319106"/>
                  <a:pt x="10550694" y="394506"/>
                </a:cubicBezTo>
                <a:cubicBezTo>
                  <a:pt x="10562663" y="445371"/>
                  <a:pt x="10587496" y="493992"/>
                  <a:pt x="10625196" y="540369"/>
                </a:cubicBezTo>
                <a:cubicBezTo>
                  <a:pt x="10662896" y="586746"/>
                  <a:pt x="10714211" y="624446"/>
                  <a:pt x="10779138" y="653469"/>
                </a:cubicBezTo>
                <a:cubicBezTo>
                  <a:pt x="10844067" y="682492"/>
                  <a:pt x="10939363" y="697004"/>
                  <a:pt x="11065030" y="697004"/>
                </a:cubicBezTo>
                <a:cubicBezTo>
                  <a:pt x="11169154" y="697004"/>
                  <a:pt x="11253530" y="683689"/>
                  <a:pt x="11318159" y="657060"/>
                </a:cubicBezTo>
                <a:cubicBezTo>
                  <a:pt x="11382787" y="630430"/>
                  <a:pt x="11434400" y="594675"/>
                  <a:pt x="11472998" y="549794"/>
                </a:cubicBezTo>
                <a:cubicBezTo>
                  <a:pt x="11511596" y="504913"/>
                  <a:pt x="11538075" y="449859"/>
                  <a:pt x="11552437" y="384632"/>
                </a:cubicBezTo>
                <a:cubicBezTo>
                  <a:pt x="11566799" y="319405"/>
                  <a:pt x="11573980" y="207801"/>
                  <a:pt x="11573980" y="49820"/>
                </a:cubicBezTo>
                <a:lnTo>
                  <a:pt x="11573980" y="0"/>
                </a:lnTo>
                <a:lnTo>
                  <a:pt x="12192000" y="0"/>
                </a:lnTo>
                <a:lnTo>
                  <a:pt x="12192000" y="3904343"/>
                </a:lnTo>
                <a:lnTo>
                  <a:pt x="0" y="3904343"/>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2" name="Hộp Văn bản 1">
            <a:extLst>
              <a:ext uri="{FF2B5EF4-FFF2-40B4-BE49-F238E27FC236}">
                <a16:creationId xmlns:a16="http://schemas.microsoft.com/office/drawing/2014/main" id="{5D21FBF3-951F-2111-F159-E9EE883EFD5D}"/>
              </a:ext>
            </a:extLst>
          </p:cNvPr>
          <p:cNvSpPr txBox="1"/>
          <p:nvPr/>
        </p:nvSpPr>
        <p:spPr>
          <a:xfrm>
            <a:off x="1349829" y="1132115"/>
            <a:ext cx="9608457" cy="3046988"/>
          </a:xfrm>
          <a:prstGeom prst="rect">
            <a:avLst/>
          </a:prstGeom>
          <a:noFill/>
        </p:spPr>
        <p:txBody>
          <a:bodyPr wrap="square" rtlCol="0">
            <a:spAutoFit/>
          </a:bodyPr>
          <a:lstStyle/>
          <a:p>
            <a:r>
              <a:rPr lang="vi-VN" sz="9600" b="1">
                <a:solidFill>
                  <a:schemeClr val="bg1"/>
                </a:solidFill>
              </a:rPr>
              <a:t>CẢM ƠN BẠN ĐÃ LẮNG NGHE </a:t>
            </a:r>
          </a:p>
        </p:txBody>
      </p:sp>
      <p:grpSp>
        <p:nvGrpSpPr>
          <p:cNvPr id="15" name="Nhóm 14">
            <a:extLst>
              <a:ext uri="{FF2B5EF4-FFF2-40B4-BE49-F238E27FC236}">
                <a16:creationId xmlns:a16="http://schemas.microsoft.com/office/drawing/2014/main" id="{F412CA4D-5228-91DD-2F9E-6743A4695228}"/>
              </a:ext>
            </a:extLst>
          </p:cNvPr>
          <p:cNvGrpSpPr/>
          <p:nvPr/>
        </p:nvGrpSpPr>
        <p:grpSpPr>
          <a:xfrm>
            <a:off x="5617193" y="4182534"/>
            <a:ext cx="1995714" cy="1995714"/>
            <a:chOff x="5683355" y="4073875"/>
            <a:chExt cx="1995714" cy="1995714"/>
          </a:xfrm>
        </p:grpSpPr>
        <p:pic>
          <p:nvPicPr>
            <p:cNvPr id="8" name="Đồ họa 7" descr="Heart with solid fill">
              <a:extLst>
                <a:ext uri="{FF2B5EF4-FFF2-40B4-BE49-F238E27FC236}">
                  <a16:creationId xmlns:a16="http://schemas.microsoft.com/office/drawing/2014/main" id="{C200B461-3836-6425-93FE-3A372518C58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83355" y="4073875"/>
              <a:ext cx="1995714" cy="1995714"/>
            </a:xfrm>
            <a:prstGeom prst="rect">
              <a:avLst/>
            </a:prstGeom>
          </p:spPr>
        </p:pic>
        <p:pic>
          <p:nvPicPr>
            <p:cNvPr id="10" name="Đồ họa 9" descr="In love face outline with solid fill">
              <a:extLst>
                <a:ext uri="{FF2B5EF4-FFF2-40B4-BE49-F238E27FC236}">
                  <a16:creationId xmlns:a16="http://schemas.microsoft.com/office/drawing/2014/main" id="{E4D9A587-AE55-20B2-AED5-6C62757E0E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2578" y="4605712"/>
              <a:ext cx="1037267" cy="1037267"/>
            </a:xfrm>
            <a:prstGeom prst="rect">
              <a:avLst/>
            </a:prstGeom>
          </p:spPr>
        </p:pic>
      </p:grpSp>
      <p:grpSp>
        <p:nvGrpSpPr>
          <p:cNvPr id="16" name="Nhóm 15">
            <a:extLst>
              <a:ext uri="{FF2B5EF4-FFF2-40B4-BE49-F238E27FC236}">
                <a16:creationId xmlns:a16="http://schemas.microsoft.com/office/drawing/2014/main" id="{A9FCB7F7-EC60-63BA-7647-1E1697BA0D91}"/>
              </a:ext>
            </a:extLst>
          </p:cNvPr>
          <p:cNvGrpSpPr/>
          <p:nvPr/>
        </p:nvGrpSpPr>
        <p:grpSpPr>
          <a:xfrm>
            <a:off x="4184078" y="4135560"/>
            <a:ext cx="1995714" cy="1995714"/>
            <a:chOff x="5683355" y="4073875"/>
            <a:chExt cx="1995714" cy="1995714"/>
          </a:xfrm>
        </p:grpSpPr>
        <p:pic>
          <p:nvPicPr>
            <p:cNvPr id="18" name="Đồ họa 17" descr="Heart with solid fill">
              <a:extLst>
                <a:ext uri="{FF2B5EF4-FFF2-40B4-BE49-F238E27FC236}">
                  <a16:creationId xmlns:a16="http://schemas.microsoft.com/office/drawing/2014/main" id="{F45D01FA-86C2-C16B-5733-1502EA1CB2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83355" y="4073875"/>
              <a:ext cx="1995714" cy="1995714"/>
            </a:xfrm>
            <a:prstGeom prst="rect">
              <a:avLst/>
            </a:prstGeom>
          </p:spPr>
        </p:pic>
        <p:pic>
          <p:nvPicPr>
            <p:cNvPr id="19" name="Đồ họa 18" descr="In love face outline with solid fill">
              <a:extLst>
                <a:ext uri="{FF2B5EF4-FFF2-40B4-BE49-F238E27FC236}">
                  <a16:creationId xmlns:a16="http://schemas.microsoft.com/office/drawing/2014/main" id="{A0397C2B-5657-BE7A-E05A-E9B0EC5B5F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2578" y="4605712"/>
              <a:ext cx="1037267" cy="1037267"/>
            </a:xfrm>
            <a:prstGeom prst="rect">
              <a:avLst/>
            </a:prstGeom>
          </p:spPr>
        </p:pic>
      </p:grpSp>
      <p:grpSp>
        <p:nvGrpSpPr>
          <p:cNvPr id="20" name="Nhóm 19">
            <a:extLst>
              <a:ext uri="{FF2B5EF4-FFF2-40B4-BE49-F238E27FC236}">
                <a16:creationId xmlns:a16="http://schemas.microsoft.com/office/drawing/2014/main" id="{77A6BD6F-F5E4-46FF-B8EC-127E58DB0DB1}"/>
              </a:ext>
            </a:extLst>
          </p:cNvPr>
          <p:cNvGrpSpPr/>
          <p:nvPr/>
        </p:nvGrpSpPr>
        <p:grpSpPr>
          <a:xfrm>
            <a:off x="2667588" y="4129921"/>
            <a:ext cx="1995714" cy="1995714"/>
            <a:chOff x="5683355" y="4073875"/>
            <a:chExt cx="1995714" cy="1995714"/>
          </a:xfrm>
        </p:grpSpPr>
        <p:pic>
          <p:nvPicPr>
            <p:cNvPr id="21" name="Đồ họa 20" descr="Heart with solid fill">
              <a:extLst>
                <a:ext uri="{FF2B5EF4-FFF2-40B4-BE49-F238E27FC236}">
                  <a16:creationId xmlns:a16="http://schemas.microsoft.com/office/drawing/2014/main" id="{A8F1D041-E640-0E68-1DE0-E193EE82C5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83355" y="4073875"/>
              <a:ext cx="1995714" cy="1995714"/>
            </a:xfrm>
            <a:prstGeom prst="rect">
              <a:avLst/>
            </a:prstGeom>
          </p:spPr>
        </p:pic>
        <p:pic>
          <p:nvPicPr>
            <p:cNvPr id="22" name="Đồ họa 21" descr="In love face outline with solid fill">
              <a:extLst>
                <a:ext uri="{FF2B5EF4-FFF2-40B4-BE49-F238E27FC236}">
                  <a16:creationId xmlns:a16="http://schemas.microsoft.com/office/drawing/2014/main" id="{6C4CFA0F-141B-85DE-5F6F-FDA2555A21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2578" y="4605712"/>
              <a:ext cx="1037267" cy="1037267"/>
            </a:xfrm>
            <a:prstGeom prst="rect">
              <a:avLst/>
            </a:prstGeom>
          </p:spPr>
        </p:pic>
      </p:grpSp>
      <p:grpSp>
        <p:nvGrpSpPr>
          <p:cNvPr id="23" name="Nhóm 22">
            <a:extLst>
              <a:ext uri="{FF2B5EF4-FFF2-40B4-BE49-F238E27FC236}">
                <a16:creationId xmlns:a16="http://schemas.microsoft.com/office/drawing/2014/main" id="{CF5E95D7-D8AB-76E2-6993-62C9FDDE5435}"/>
              </a:ext>
            </a:extLst>
          </p:cNvPr>
          <p:cNvGrpSpPr/>
          <p:nvPr/>
        </p:nvGrpSpPr>
        <p:grpSpPr>
          <a:xfrm>
            <a:off x="1234473" y="4073875"/>
            <a:ext cx="1995714" cy="1995714"/>
            <a:chOff x="5683355" y="4073875"/>
            <a:chExt cx="1995714" cy="1995714"/>
          </a:xfrm>
        </p:grpSpPr>
        <p:pic>
          <p:nvPicPr>
            <p:cNvPr id="24" name="Đồ họa 23" descr="Heart with solid fill">
              <a:extLst>
                <a:ext uri="{FF2B5EF4-FFF2-40B4-BE49-F238E27FC236}">
                  <a16:creationId xmlns:a16="http://schemas.microsoft.com/office/drawing/2014/main" id="{8A8FBD35-7B84-8BC2-0171-76973432E4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83355" y="4073875"/>
              <a:ext cx="1995714" cy="1995714"/>
            </a:xfrm>
            <a:prstGeom prst="rect">
              <a:avLst/>
            </a:prstGeom>
          </p:spPr>
        </p:pic>
        <p:pic>
          <p:nvPicPr>
            <p:cNvPr id="25" name="Đồ họa 24" descr="In love face outline with solid fill">
              <a:extLst>
                <a:ext uri="{FF2B5EF4-FFF2-40B4-BE49-F238E27FC236}">
                  <a16:creationId xmlns:a16="http://schemas.microsoft.com/office/drawing/2014/main" id="{B61E8662-DE2A-EA09-5CBB-21137024CE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2578" y="4605712"/>
              <a:ext cx="1037267" cy="1037267"/>
            </a:xfrm>
            <a:prstGeom prst="rect">
              <a:avLst/>
            </a:prstGeom>
          </p:spPr>
        </p:pic>
      </p:grpSp>
    </p:spTree>
    <p:extLst>
      <p:ext uri="{BB962C8B-B14F-4D97-AF65-F5344CB8AC3E}">
        <p14:creationId xmlns:p14="http://schemas.microsoft.com/office/powerpoint/2010/main" val="30071963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Helena</Template>
  <TotalTime>0</TotalTime>
  <Words>692</Words>
  <Application>Microsoft Office PowerPoint</Application>
  <PresentationFormat>Màn hình rộng</PresentationFormat>
  <Paragraphs>74</Paragraphs>
  <Slides>19</Slides>
  <Notes>0</Notes>
  <HiddenSlides>0</HiddenSlides>
  <MMClips>3</MMClips>
  <ScaleCrop>false</ScaleCrop>
  <HeadingPairs>
    <vt:vector size="6" baseType="variant">
      <vt:variant>
        <vt:lpstr>Phông được Dùng</vt:lpstr>
      </vt:variant>
      <vt:variant>
        <vt:i4>3</vt:i4>
      </vt:variant>
      <vt:variant>
        <vt:lpstr>Chủ đề</vt:lpstr>
      </vt:variant>
      <vt:variant>
        <vt:i4>1</vt:i4>
      </vt:variant>
      <vt:variant>
        <vt:lpstr>Tiêu đề Bản chiếu</vt:lpstr>
      </vt:variant>
      <vt:variant>
        <vt:i4>19</vt:i4>
      </vt:variant>
    </vt:vector>
  </HeadingPairs>
  <TitlesOfParts>
    <vt:vector size="23" baseType="lpstr">
      <vt:lpstr>Arial</vt:lpstr>
      <vt:lpstr>Times New Roman</vt:lpstr>
      <vt:lpstr>Wingdings</vt:lpstr>
      <vt:lpstr>Chủ đề Office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nam đỗ hoài</dc:creator>
  <cp:lastModifiedBy>nam đỗ hoài</cp:lastModifiedBy>
  <cp:revision>1</cp:revision>
  <dcterms:created xsi:type="dcterms:W3CDTF">2026-09-09T13:47:12Z</dcterms:created>
  <dcterms:modified xsi:type="dcterms:W3CDTF">2026-09-10T10:51:27Z</dcterms:modified>
</cp:coreProperties>
</file>